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33" r:id="rId3"/>
    <p:sldId id="354" r:id="rId4"/>
    <p:sldId id="301" r:id="rId5"/>
    <p:sldId id="302" r:id="rId6"/>
    <p:sldId id="342" r:id="rId7"/>
    <p:sldId id="340" r:id="rId8"/>
    <p:sldId id="341" r:id="rId9"/>
    <p:sldId id="336" r:id="rId10"/>
    <p:sldId id="343" r:id="rId11"/>
    <p:sldId id="303" r:id="rId12"/>
    <p:sldId id="318" r:id="rId13"/>
    <p:sldId id="356" r:id="rId14"/>
    <p:sldId id="355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04" r:id="rId23"/>
    <p:sldId id="307" r:id="rId24"/>
    <p:sldId id="334" r:id="rId25"/>
    <p:sldId id="308" r:id="rId26"/>
    <p:sldId id="310" r:id="rId27"/>
    <p:sldId id="371" r:id="rId28"/>
    <p:sldId id="309" r:id="rId29"/>
    <p:sldId id="311" r:id="rId30"/>
    <p:sldId id="312" r:id="rId31"/>
    <p:sldId id="338" r:id="rId32"/>
    <p:sldId id="313" r:id="rId33"/>
    <p:sldId id="316" r:id="rId34"/>
    <p:sldId id="375" r:id="rId35"/>
    <p:sldId id="325" r:id="rId36"/>
    <p:sldId id="317" r:id="rId37"/>
    <p:sldId id="320" r:id="rId38"/>
    <p:sldId id="339" r:id="rId39"/>
    <p:sldId id="337" r:id="rId40"/>
    <p:sldId id="351" r:id="rId41"/>
    <p:sldId id="323" r:id="rId42"/>
    <p:sldId id="324" r:id="rId43"/>
    <p:sldId id="327" r:id="rId44"/>
    <p:sldId id="353" r:id="rId45"/>
    <p:sldId id="352" r:id="rId46"/>
    <p:sldId id="328" r:id="rId47"/>
    <p:sldId id="329" r:id="rId48"/>
    <p:sldId id="330" r:id="rId49"/>
    <p:sldId id="331" r:id="rId50"/>
    <p:sldId id="332" r:id="rId51"/>
    <p:sldId id="365" r:id="rId52"/>
    <p:sldId id="265" r:id="rId53"/>
    <p:sldId id="285" r:id="rId54"/>
    <p:sldId id="289" r:id="rId55"/>
    <p:sldId id="377" r:id="rId56"/>
    <p:sldId id="378" r:id="rId57"/>
    <p:sldId id="266" r:id="rId58"/>
    <p:sldId id="267" r:id="rId59"/>
    <p:sldId id="359" r:id="rId60"/>
    <p:sldId id="357" r:id="rId61"/>
    <p:sldId id="358" r:id="rId62"/>
    <p:sldId id="360" r:id="rId63"/>
    <p:sldId id="361" r:id="rId64"/>
    <p:sldId id="272" r:id="rId65"/>
    <p:sldId id="273" r:id="rId66"/>
    <p:sldId id="366" r:id="rId67"/>
    <p:sldId id="367" r:id="rId68"/>
    <p:sldId id="368" r:id="rId69"/>
    <p:sldId id="362" r:id="rId70"/>
    <p:sldId id="363" r:id="rId71"/>
    <p:sldId id="364" r:id="rId72"/>
    <p:sldId id="369" r:id="rId73"/>
    <p:sldId id="275" r:id="rId74"/>
    <p:sldId id="335" r:id="rId75"/>
    <p:sldId id="276" r:id="rId76"/>
    <p:sldId id="326" r:id="rId77"/>
    <p:sldId id="277" r:id="rId78"/>
    <p:sldId id="278" r:id="rId79"/>
    <p:sldId id="286" r:id="rId80"/>
    <p:sldId id="287" r:id="rId81"/>
    <p:sldId id="279" r:id="rId82"/>
    <p:sldId id="376" r:id="rId83"/>
    <p:sldId id="280" r:id="rId84"/>
    <p:sldId id="281" r:id="rId85"/>
    <p:sldId id="282" r:id="rId86"/>
    <p:sldId id="283" r:id="rId87"/>
    <p:sldId id="284" r:id="rId88"/>
    <p:sldId id="288" r:id="rId89"/>
    <p:sldId id="290" r:id="rId90"/>
    <p:sldId id="291" r:id="rId91"/>
    <p:sldId id="292" r:id="rId92"/>
    <p:sldId id="293" r:id="rId93"/>
    <p:sldId id="372" r:id="rId94"/>
    <p:sldId id="373" r:id="rId95"/>
    <p:sldId id="374" r:id="rId96"/>
    <p:sldId id="294" r:id="rId97"/>
    <p:sldId id="295" r:id="rId98"/>
    <p:sldId id="296" r:id="rId99"/>
    <p:sldId id="297" r:id="rId10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6" autoAdjust="0"/>
    <p:restoredTop sz="94660"/>
  </p:normalViewPr>
  <p:slideViewPr>
    <p:cSldViewPr>
      <p:cViewPr varScale="1">
        <p:scale>
          <a:sx n="85" d="100"/>
          <a:sy n="85" d="100"/>
        </p:scale>
        <p:origin x="-21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0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1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5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53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5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5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5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E710-52E7-4D9A-93DC-2FB1F3989470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11C9F-0359-410D-BC25-AF48879DA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6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6.jpe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3.png"/><Relationship Id="rId7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1.jpg"/><Relationship Id="rId4" Type="http://schemas.openxmlformats.org/officeDocument/2006/relationships/image" Target="../media/image24.png"/><Relationship Id="rId9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23.png"/><Relationship Id="rId7" Type="http://schemas.openxmlformats.org/officeDocument/2006/relationships/image" Target="../media/image29.jpg"/><Relationship Id="rId12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43.jp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.png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9.jpg"/><Relationship Id="rId7" Type="http://schemas.openxmlformats.org/officeDocument/2006/relationships/image" Target="../media/image3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77.png"/><Relationship Id="rId4" Type="http://schemas.openxmlformats.org/officeDocument/2006/relationships/image" Target="../media/image27.jpg"/><Relationship Id="rId9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9.jpg"/><Relationship Id="rId7" Type="http://schemas.openxmlformats.org/officeDocument/2006/relationships/image" Target="../media/image3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77.png"/><Relationship Id="rId4" Type="http://schemas.openxmlformats.org/officeDocument/2006/relationships/image" Target="../media/image27.jpg"/><Relationship Id="rId9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7.jpg"/><Relationship Id="rId7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76.jpeg"/><Relationship Id="rId4" Type="http://schemas.openxmlformats.org/officeDocument/2006/relationships/image" Target="../media/image38.jpg"/><Relationship Id="rId9" Type="http://schemas.openxmlformats.org/officeDocument/2006/relationships/image" Target="../media/image32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29.jp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75.jpe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12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jpg"/><Relationship Id="rId5" Type="http://schemas.openxmlformats.org/officeDocument/2006/relationships/image" Target="../media/image25.png"/><Relationship Id="rId10" Type="http://schemas.openxmlformats.org/officeDocument/2006/relationships/image" Target="../media/image3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5.jpeg"/><Relationship Id="rId7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76.jpeg"/><Relationship Id="rId10" Type="http://schemas.openxmlformats.org/officeDocument/2006/relationships/image" Target="../media/image30.png"/><Relationship Id="rId4" Type="http://schemas.openxmlformats.org/officeDocument/2006/relationships/image" Target="../media/image32.jpe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80.png"/><Relationship Id="rId9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g"/><Relationship Id="rId9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92" y="1485596"/>
            <a:ext cx="1953415" cy="6956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3140968"/>
            <a:ext cx="9144000" cy="25202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3501008"/>
            <a:ext cx="8352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1</a:t>
            </a:r>
            <a:r>
              <a:rPr lang="ko-KR" altLang="en-US" sz="44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4916267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방신철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정병욱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최종윤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318" y="410466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화면설계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2" y="890904"/>
            <a:ext cx="5238096" cy="507619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질문과 답변</a:t>
            </a:r>
            <a:endParaRPr lang="en-US" altLang="ko-KR" dirty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48264" y="3933056"/>
            <a:ext cx="1980728" cy="1008112"/>
          </a:xfrm>
          <a:prstGeom prst="wedgeRoundRectCallout">
            <a:avLst>
              <a:gd name="adj1" fmla="val -138129"/>
              <a:gd name="adj2" fmla="val -143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질문과 답변 오류 내용을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빨간글씨로</a:t>
            </a:r>
            <a:r>
              <a:rPr lang="ko-KR" altLang="en-US" sz="1000" dirty="0" smtClean="0"/>
              <a:t> 알려줌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Validate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53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완료 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38312"/>
            <a:ext cx="5181600" cy="338137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796136" y="5517232"/>
            <a:ext cx="2592288" cy="864096"/>
          </a:xfrm>
          <a:prstGeom prst="wedgeRoundRectCallout">
            <a:avLst>
              <a:gd name="adj1" fmla="val -56842"/>
              <a:gd name="adj2" fmla="val -199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 </a:t>
            </a:r>
            <a:r>
              <a:rPr lang="ko-KR" altLang="en-US" dirty="0" smtClean="0"/>
              <a:t>클릭 시 </a:t>
            </a:r>
            <a:endParaRPr lang="en-US" altLang="ko-KR" dirty="0"/>
          </a:p>
          <a:p>
            <a:pPr algn="ctr"/>
            <a:r>
              <a:rPr lang="ko-KR" altLang="en-US" dirty="0" smtClean="0"/>
              <a:t>로그인 화면으로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돌아감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5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747837"/>
            <a:ext cx="5248275" cy="33623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페이스북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첫 로그인 시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32240" y="2780928"/>
            <a:ext cx="2448272" cy="504056"/>
          </a:xfrm>
          <a:prstGeom prst="wedgeRoundRectCallout">
            <a:avLst>
              <a:gd name="adj1" fmla="val -78761"/>
              <a:gd name="adj2" fmla="val 76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사용할 닉네임을 입력함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중복 불가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56176" y="4293096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시 클릭하면 </a:t>
            </a:r>
            <a:r>
              <a:rPr lang="ko-KR" altLang="en-US" sz="1000" dirty="0" err="1" smtClean="0"/>
              <a:t>페이스북</a:t>
            </a:r>
            <a:r>
              <a:rPr lang="ko-KR" altLang="en-US" sz="1000" dirty="0" smtClean="0"/>
              <a:t> 계정으로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로그인 완료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폼 미완성시 비활성화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615608" y="5301208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링크 클릭 시 초기 로그인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295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504950"/>
            <a:ext cx="5248275" cy="38481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페이스북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첫 로그인 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32240" y="2541476"/>
            <a:ext cx="2448272" cy="504056"/>
          </a:xfrm>
          <a:prstGeom prst="wedgeRoundRectCallout">
            <a:avLst>
              <a:gd name="adj1" fmla="val -78761"/>
              <a:gd name="adj2" fmla="val 76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사용할 닉네임을 입력함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중복 불가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40152" y="4577660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닉네임 중복 시 </a:t>
            </a:r>
            <a:r>
              <a:rPr lang="ko-KR" altLang="en-US" sz="1000" dirty="0" err="1" smtClean="0"/>
              <a:t>빨간글씨로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오류문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07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747837"/>
            <a:ext cx="5248275" cy="33623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32240" y="2780928"/>
            <a:ext cx="2448272" cy="504056"/>
          </a:xfrm>
          <a:prstGeom prst="wedgeRoundRectCallout">
            <a:avLst>
              <a:gd name="adj1" fmla="val -78761"/>
              <a:gd name="adj2" fmla="val 76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비밀번호를 찾을 </a:t>
            </a:r>
            <a:r>
              <a:rPr lang="ko-KR" altLang="en-US" sz="1000" dirty="0" err="1" smtClean="0"/>
              <a:t>이메일을</a:t>
            </a:r>
            <a:r>
              <a:rPr lang="ko-KR" altLang="en-US" sz="1000" dirty="0" smtClean="0"/>
              <a:t> 입력함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56176" y="4293096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시 클릭하면 다음단계로 넘어감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폼 미완성시 비활성화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615608" y="5301208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링크 클릭 시 초기 로그인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154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85900"/>
            <a:ext cx="5248275" cy="38862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에러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32240" y="1988840"/>
            <a:ext cx="2448272" cy="1296144"/>
          </a:xfrm>
          <a:prstGeom prst="wedgeRoundRectCallout">
            <a:avLst>
              <a:gd name="adj1" fmla="val -72664"/>
              <a:gd name="adj2" fmla="val 45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입력한 </a:t>
            </a:r>
            <a:r>
              <a:rPr lang="ko-KR" altLang="en-US" sz="1000" dirty="0" err="1" smtClean="0"/>
              <a:t>이메일로</a:t>
            </a:r>
            <a:r>
              <a:rPr lang="ko-KR" altLang="en-US" sz="1000" dirty="0" smtClean="0"/>
              <a:t> 가입되어있는 계정이 없을 경우 </a:t>
            </a:r>
            <a:r>
              <a:rPr lang="ko-KR" altLang="en-US" sz="1000" dirty="0" err="1" smtClean="0"/>
              <a:t>오류처리됨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32240" y="3861048"/>
            <a:ext cx="2448272" cy="648072"/>
          </a:xfrm>
          <a:prstGeom prst="wedgeRoundRectCallout">
            <a:avLst>
              <a:gd name="adj1" fmla="val -91720"/>
              <a:gd name="adj2" fmla="val -5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오류 </a:t>
            </a:r>
            <a:r>
              <a:rPr lang="ko-KR" altLang="en-US" sz="1000" dirty="0"/>
              <a:t>내용을 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빨간글씨로</a:t>
            </a:r>
            <a:r>
              <a:rPr lang="ko-KR" altLang="en-US" sz="1000" dirty="0"/>
              <a:t> 알려줌</a:t>
            </a:r>
            <a:r>
              <a:rPr lang="en-US" altLang="ko-KR" sz="1000" dirty="0"/>
              <a:t>.</a:t>
            </a:r>
          </a:p>
          <a:p>
            <a:pPr algn="ctr"/>
            <a:r>
              <a:rPr lang="en-US" altLang="ko-KR" sz="1000" dirty="0"/>
              <a:t>Validate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553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</a:t>
            </a:r>
            <a:r>
              <a:rPr lang="ko-KR" altLang="en-US" dirty="0"/>
              <a:t>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733550"/>
            <a:ext cx="5248275" cy="339090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156176" y="4293096"/>
            <a:ext cx="2880320" cy="504056"/>
          </a:xfrm>
          <a:prstGeom prst="wedgeRoundRectCallout">
            <a:avLst>
              <a:gd name="adj1" fmla="val -66947"/>
              <a:gd name="adj2" fmla="val -139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시 클릭하면 다음단계로 넘어감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폼 미완성시 비활성화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156176" y="2204864"/>
            <a:ext cx="2880320" cy="504056"/>
          </a:xfrm>
          <a:prstGeom prst="wedgeRoundRectCallout">
            <a:avLst>
              <a:gd name="adj1" fmla="val -88004"/>
              <a:gd name="adj2" fmla="val 971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</a:t>
            </a:r>
            <a:r>
              <a:rPr lang="ko-KR" altLang="en-US" sz="1000" dirty="0" err="1" smtClean="0"/>
              <a:t>이메일로</a:t>
            </a:r>
            <a:r>
              <a:rPr lang="ko-KR" altLang="en-US" sz="1000" dirty="0" smtClean="0"/>
              <a:t> 가입했던 계정에서 설정했던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비밀번호 찾기 질문을 출력해줌</a:t>
            </a:r>
            <a:endParaRPr lang="ko-KR" altLang="en-US" sz="10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1520" y="2394620"/>
            <a:ext cx="2880320" cy="504056"/>
          </a:xfrm>
          <a:prstGeom prst="wedgeRoundRectCallout">
            <a:avLst>
              <a:gd name="adj1" fmla="val 62461"/>
              <a:gd name="adj2" fmla="val 1405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입력창에</a:t>
            </a:r>
            <a:r>
              <a:rPr lang="ko-KR" altLang="en-US" sz="1000" dirty="0" smtClean="0"/>
              <a:t> 해당 질문에 대한 답을 입력함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93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14462"/>
            <a:ext cx="5248275" cy="4029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</a:t>
            </a:r>
            <a:r>
              <a:rPr lang="ko-KR" altLang="en-US" dirty="0"/>
              <a:t>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156176" y="2204864"/>
            <a:ext cx="2880320" cy="504056"/>
          </a:xfrm>
          <a:prstGeom prst="wedgeRoundRectCallout">
            <a:avLst>
              <a:gd name="adj1" fmla="val -87680"/>
              <a:gd name="adj2" fmla="val 1304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답이 틀렸을 시 </a:t>
            </a:r>
            <a:r>
              <a:rPr lang="ko-KR" altLang="en-US" sz="1000" dirty="0" err="1" smtClean="0"/>
              <a:t>아래창에</a:t>
            </a:r>
            <a:r>
              <a:rPr lang="ko-KR" altLang="en-US" sz="1000" dirty="0" smtClean="0"/>
              <a:t> 빨간 글씨로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오류문</a:t>
            </a:r>
            <a:r>
              <a:rPr lang="ko-KR" altLang="en-US" sz="1000" dirty="0" smtClean="0"/>
              <a:t> 출력 </a:t>
            </a:r>
            <a:r>
              <a:rPr lang="en-US" altLang="ko-KR" sz="1000" dirty="0" smtClean="0"/>
              <a:t>validate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16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14462"/>
            <a:ext cx="5248275" cy="4029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56176" y="2204864"/>
            <a:ext cx="2880320" cy="504056"/>
          </a:xfrm>
          <a:prstGeom prst="wedgeRoundRectCallout">
            <a:avLst>
              <a:gd name="adj1" fmla="val -82821"/>
              <a:gd name="adj2" fmla="val 197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질문과 답변 완료 시 계정의 새로운 비밀번호를 설정할 수 있음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63680" y="4437112"/>
            <a:ext cx="2880320" cy="504056"/>
          </a:xfrm>
          <a:prstGeom prst="wedgeRoundRectCallout">
            <a:avLst>
              <a:gd name="adj1" fmla="val -81525"/>
              <a:gd name="adj2" fmla="val -119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폼 완성 시 클릭하면 </a:t>
            </a:r>
            <a:r>
              <a:rPr lang="ko-KR" altLang="en-US" sz="1000" dirty="0" smtClean="0"/>
              <a:t>새로운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비밀번호 설정 완료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폼 미완성시 비활성화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973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14462"/>
            <a:ext cx="5248275" cy="4029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</a:t>
            </a:r>
            <a:r>
              <a:rPr lang="ko-KR" altLang="en-US" dirty="0"/>
              <a:t>러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012160" y="4939481"/>
            <a:ext cx="2880320" cy="504056"/>
          </a:xfrm>
          <a:prstGeom prst="wedgeRoundRectCallout">
            <a:avLst>
              <a:gd name="adj1" fmla="val -68567"/>
              <a:gd name="adj2" fmla="val -141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새로운 비밀번호와 비밀번호확인이 일치하지 않을 경우 빨간 글씨로 </a:t>
            </a:r>
            <a:r>
              <a:rPr lang="ko-KR" altLang="en-US" sz="1000" dirty="0" err="1" smtClean="0"/>
              <a:t>오류문</a:t>
            </a:r>
            <a:r>
              <a:rPr lang="ko-KR" altLang="en-US" sz="1000" dirty="0" smtClean="0"/>
              <a:t> 출력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validate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87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692577" y="3259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첫화면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620688"/>
            <a:ext cx="3312368" cy="2520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293368"/>
            <a:ext cx="3312368" cy="2520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813648"/>
            <a:ext cx="2808312" cy="927720"/>
          </a:xfrm>
          <a:prstGeom prst="wedgeRoundRectCallout">
            <a:avLst>
              <a:gd name="adj1" fmla="val -56785"/>
              <a:gd name="adj2" fmla="val -110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사진들이 반복적으로 바뀌면서 출력되도록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애니메이션을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53691"/>
            <a:ext cx="33813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14462"/>
            <a:ext cx="5248275" cy="4029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폼 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10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19350"/>
            <a:ext cx="5181600" cy="201930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796136" y="4581128"/>
            <a:ext cx="2880320" cy="504056"/>
          </a:xfrm>
          <a:prstGeom prst="wedgeRoundRectCallout">
            <a:avLst>
              <a:gd name="adj1" fmla="val -68567"/>
              <a:gd name="adj2" fmla="val -141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버튼 클릭 시 로그인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81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로그인 후 초기화면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1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848890"/>
            <a:ext cx="5744162" cy="5748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83010" y="5320208"/>
            <a:ext cx="573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848891"/>
            <a:ext cx="5730520" cy="40617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021957"/>
            <a:ext cx="228632" cy="2191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29950" y="50131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로그인 후 초기화면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179513" y="2935291"/>
            <a:ext cx="1368152" cy="792088"/>
          </a:xfrm>
          <a:prstGeom prst="wedgeRoundRectCallout">
            <a:avLst>
              <a:gd name="adj1" fmla="val 87122"/>
              <a:gd name="adj2" fmla="val -537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이미지를 클릭하면 해당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페이지로 이동한다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79513" y="4845019"/>
            <a:ext cx="1368152" cy="792088"/>
          </a:xfrm>
          <a:prstGeom prst="wedgeRoundRectCallout">
            <a:avLst>
              <a:gd name="adj1" fmla="val 70072"/>
              <a:gd name="adj2" fmla="val -14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하트를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옆의 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heart</a:t>
            </a:r>
            <a:r>
              <a:rPr lang="ko-KR" altLang="en-US" sz="1000" dirty="0" smtClean="0"/>
              <a:t>수가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오른다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그리고 하트의 색이 빨갛게 변한다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34280" y="958485"/>
            <a:ext cx="1368152" cy="792088"/>
          </a:xfrm>
          <a:prstGeom prst="wedgeRoundRectCallout">
            <a:avLst>
              <a:gd name="adj1" fmla="val -11084"/>
              <a:gd name="adj2" fmla="val -91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아이콘을 클릭하면 초기화면으로 돌아간다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79513" y="1988840"/>
            <a:ext cx="1368152" cy="792088"/>
          </a:xfrm>
          <a:prstGeom prst="wedgeRoundRectCallout">
            <a:avLst>
              <a:gd name="adj1" fmla="val 185328"/>
              <a:gd name="adj2" fmla="val -209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게시글을</a:t>
            </a:r>
            <a:r>
              <a:rPr lang="ko-KR" altLang="en-US" sz="1000" dirty="0" smtClean="0"/>
              <a:t> 클릭하면 해당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페이지로 이동한다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436096" y="2229770"/>
            <a:ext cx="1806028" cy="1101565"/>
          </a:xfrm>
          <a:prstGeom prst="wedgeRoundRectCallout">
            <a:avLst>
              <a:gd name="adj1" fmla="val 69390"/>
              <a:gd name="adj2" fmla="val -188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레시피북</a:t>
            </a:r>
            <a:r>
              <a:rPr lang="ko-KR" altLang="en-US" sz="1000" dirty="0" smtClean="0"/>
              <a:t> 아이콘</a:t>
            </a:r>
            <a:r>
              <a:rPr lang="en-US" altLang="ko-KR" sz="1000" dirty="0" smtClean="0"/>
              <a:t>,</a:t>
            </a:r>
          </a:p>
          <a:p>
            <a:pPr algn="ctr"/>
            <a:r>
              <a:rPr lang="ko-KR" altLang="en-US" sz="1000" dirty="0" err="1" smtClean="0"/>
              <a:t>레시피</a:t>
            </a:r>
            <a:r>
              <a:rPr lang="ko-KR" altLang="en-US" sz="1000" dirty="0" smtClean="0"/>
              <a:t> 올리기 아이콘</a:t>
            </a:r>
            <a:r>
              <a:rPr lang="en-US" altLang="ko-KR" sz="1000" dirty="0" smtClean="0"/>
              <a:t>,</a:t>
            </a:r>
          </a:p>
          <a:p>
            <a:pPr algn="ctr"/>
            <a:r>
              <a:rPr lang="ko-KR" altLang="en-US" sz="1000" dirty="0" err="1" smtClean="0"/>
              <a:t>마이페이지</a:t>
            </a:r>
            <a:r>
              <a:rPr lang="ko-KR" altLang="en-US" sz="1000" dirty="0" smtClean="0"/>
              <a:t> 아이콘 순으로 구성됨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544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837131"/>
            <a:ext cx="5744162" cy="47804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83010" y="4340453"/>
            <a:ext cx="573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4042202"/>
            <a:ext cx="228632" cy="2191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29950" y="4033421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초기화면 맨 끝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게시물로 간 경우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3122315" y="6093296"/>
            <a:ext cx="2880320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+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더보기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7032721" y="4151755"/>
            <a:ext cx="2016224" cy="944024"/>
          </a:xfrm>
          <a:prstGeom prst="wedgeRoundRectCallout">
            <a:avLst>
              <a:gd name="adj1" fmla="val -93489"/>
              <a:gd name="adj2" fmla="val 1623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더보기</a:t>
            </a:r>
            <a:r>
              <a:rPr lang="ko-KR" altLang="en-US" dirty="0" smtClean="0"/>
              <a:t> 버튼을 클릭하면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추가됨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78" y="837131"/>
            <a:ext cx="5762088" cy="31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7097041" y="3411368"/>
            <a:ext cx="252028" cy="589357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컨텐츠</a:t>
            </a:r>
            <a:r>
              <a:rPr lang="ko-KR" altLang="en-US" sz="1000" dirty="0" smtClean="0"/>
              <a:t> 클릭 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화</a:t>
            </a:r>
            <a:r>
              <a:rPr lang="ko-KR" altLang="en-US" sz="1000" dirty="0"/>
              <a:t>면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7645759" y="4437112"/>
            <a:ext cx="1440160" cy="936104"/>
          </a:xfrm>
          <a:prstGeom prst="wedgeRoundRectCallout">
            <a:avLst>
              <a:gd name="adj1" fmla="val -67481"/>
              <a:gd name="adj2" fmla="val -105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슬라이딩 한 방향으로 이미지와 내용이 이동하면서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페이지가 넘어간다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-9525" y="180218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이미지만 슬라이드 </a:t>
            </a:r>
            <a:endParaRPr lang="en-US" altLang="ko-KR" dirty="0" smtClean="0"/>
          </a:p>
          <a:p>
            <a:r>
              <a:rPr lang="ko-KR" altLang="en-US" dirty="0" smtClean="0"/>
              <a:t>가능하도록 변</a:t>
            </a:r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9252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837132"/>
            <a:ext cx="5744162" cy="506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3010" y="2872614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초간단</a:t>
            </a:r>
            <a:r>
              <a:rPr lang="ko-KR" altLang="en-US" sz="900" dirty="0"/>
              <a:t> </a:t>
            </a:r>
            <a:r>
              <a:rPr lang="ko-KR" altLang="en-US" sz="900" dirty="0" err="1"/>
              <a:t>엄마표</a:t>
            </a:r>
            <a:r>
              <a:rPr lang="ko-KR" altLang="en-US" sz="900" dirty="0"/>
              <a:t> 양배추 샐러드 </a:t>
            </a:r>
            <a:r>
              <a:rPr lang="ko-KR" altLang="en-US" sz="900" dirty="0" err="1"/>
              <a:t>레시피</a:t>
            </a:r>
            <a:r>
              <a:rPr lang="ko-KR" altLang="en-US" sz="900" dirty="0"/>
              <a:t> 입니다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 err="1"/>
              <a:t>레시피</a:t>
            </a:r>
            <a:r>
              <a:rPr lang="ko-KR" altLang="en-US" sz="900" dirty="0"/>
              <a:t> 시작하겠습니다</a:t>
            </a:r>
            <a:r>
              <a:rPr lang="en-US" altLang="ko-KR" sz="900" dirty="0"/>
              <a:t>! 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#</a:t>
            </a:r>
            <a:r>
              <a:rPr lang="ko-KR" altLang="en-US" sz="900" dirty="0"/>
              <a:t>양배추 </a:t>
            </a:r>
            <a:r>
              <a:rPr lang="en-US" altLang="ko-KR" sz="900" dirty="0"/>
              <a:t>#</a:t>
            </a:r>
            <a:r>
              <a:rPr lang="ko-KR" altLang="en-US" sz="900" dirty="0"/>
              <a:t>샐러드 </a:t>
            </a:r>
            <a:r>
              <a:rPr lang="en-US" altLang="ko-KR" sz="900" dirty="0"/>
              <a:t>#</a:t>
            </a:r>
            <a:r>
              <a:rPr lang="ko-KR" altLang="en-US" sz="900" dirty="0" err="1"/>
              <a:t>황금레시피</a:t>
            </a:r>
            <a:r>
              <a:rPr lang="ko-KR" altLang="en-US" sz="900" dirty="0"/>
              <a:t> </a:t>
            </a:r>
            <a:r>
              <a:rPr lang="en-US" altLang="ko-KR" sz="900" dirty="0"/>
              <a:t>#</a:t>
            </a:r>
            <a:r>
              <a:rPr lang="ko-KR" altLang="en-US" sz="900" dirty="0" err="1"/>
              <a:t>초간단</a:t>
            </a:r>
            <a:endParaRPr lang="ko-KR" altLang="en-US" sz="9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2574363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256558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컨텐츠</a:t>
            </a:r>
            <a:r>
              <a:rPr lang="ko-KR" altLang="en-US" sz="1000" dirty="0"/>
              <a:t> 클릭 시</a:t>
            </a:r>
            <a:endParaRPr lang="en-US" altLang="ko-KR" sz="1000" dirty="0"/>
          </a:p>
          <a:p>
            <a:pPr algn="ctr"/>
            <a:r>
              <a:rPr lang="ko-KR" altLang="en-US" sz="1000" dirty="0"/>
              <a:t>화면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785281" y="4386940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35697" y="416705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5394" y="5183240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4" y="5139157"/>
            <a:ext cx="311958" cy="3189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23974" y="4465864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63" y="4431390"/>
            <a:ext cx="316331" cy="29978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34256" y="4831915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37" y="4794905"/>
            <a:ext cx="288974" cy="304852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1768515" y="477498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768515" y="513502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82" y="837131"/>
            <a:ext cx="5739684" cy="164849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82317" y="5579909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71607" y="5479908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9" y="5479908"/>
            <a:ext cx="419011" cy="419011"/>
          </a:xfrm>
          <a:prstGeom prst="rect">
            <a:avLst/>
          </a:prstGeom>
        </p:spPr>
      </p:pic>
      <p:sp>
        <p:nvSpPr>
          <p:cNvPr id="50" name="모서리가 둥근 사각형 설명선 49"/>
          <p:cNvSpPr/>
          <p:nvPr/>
        </p:nvSpPr>
        <p:spPr>
          <a:xfrm>
            <a:off x="179513" y="2420888"/>
            <a:ext cx="1368152" cy="792088"/>
          </a:xfrm>
          <a:prstGeom prst="wedgeRoundRectCallout">
            <a:avLst>
              <a:gd name="adj1" fmla="val 70072"/>
              <a:gd name="adj2" fmla="val -14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하트를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옆의 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heart</a:t>
            </a:r>
            <a:r>
              <a:rPr lang="ko-KR" altLang="en-US" sz="1000" dirty="0" smtClean="0"/>
              <a:t>수가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오른다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그리고 하트의 색이 빨갛게 변한다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179513" y="5399309"/>
            <a:ext cx="1368152" cy="792088"/>
          </a:xfrm>
          <a:prstGeom prst="wedgeRoundRectCallout">
            <a:avLst>
              <a:gd name="adj1" fmla="val 70072"/>
              <a:gd name="adj2" fmla="val -14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댓글</a:t>
            </a:r>
            <a:r>
              <a:rPr lang="ko-KR" altLang="en-US" sz="1000" dirty="0" smtClean="0"/>
              <a:t> 입력 후 오른쪽의 파란색 버튼을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댓글이</a:t>
            </a:r>
            <a:r>
              <a:rPr lang="ko-KR" altLang="en-US" sz="1000" dirty="0" smtClean="0"/>
              <a:t> 등록된다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82" y="4861594"/>
            <a:ext cx="152421" cy="171474"/>
          </a:xfrm>
          <a:prstGeom prst="rect">
            <a:avLst/>
          </a:prstGeom>
        </p:spPr>
      </p:pic>
      <p:sp>
        <p:nvSpPr>
          <p:cNvPr id="34" name="모서리가 둥근 사각형 설명선 33"/>
          <p:cNvSpPr/>
          <p:nvPr/>
        </p:nvSpPr>
        <p:spPr>
          <a:xfrm>
            <a:off x="5508104" y="3261400"/>
            <a:ext cx="2299703" cy="792088"/>
          </a:xfrm>
          <a:prstGeom prst="wedgeRoundRectCallout">
            <a:avLst>
              <a:gd name="adj1" fmla="val -95651"/>
              <a:gd name="adj2" fmla="val 157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</a:t>
            </a:r>
            <a:r>
              <a:rPr lang="en-US" altLang="ko-KR" sz="1000" dirty="0" smtClean="0"/>
              <a:t>X </a:t>
            </a:r>
            <a:r>
              <a:rPr lang="ko-KR" altLang="en-US" sz="1000" dirty="0" smtClean="0"/>
              <a:t>아이콘을 클릭하여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자신의 </a:t>
            </a:r>
            <a:r>
              <a:rPr lang="ko-KR" altLang="en-US" sz="1000" dirty="0" err="1" smtClean="0"/>
              <a:t>댓글만</a:t>
            </a:r>
            <a:r>
              <a:rPr lang="ko-KR" altLang="en-US" sz="1000" dirty="0" smtClean="0"/>
              <a:t> 삭제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257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837132"/>
            <a:ext cx="5744162" cy="506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3010" y="2872614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초간단</a:t>
            </a:r>
            <a:r>
              <a:rPr lang="ko-KR" altLang="en-US" sz="900" dirty="0"/>
              <a:t> </a:t>
            </a:r>
            <a:r>
              <a:rPr lang="ko-KR" altLang="en-US" sz="900" dirty="0" err="1"/>
              <a:t>엄마표</a:t>
            </a:r>
            <a:r>
              <a:rPr lang="ko-KR" altLang="en-US" sz="900" dirty="0"/>
              <a:t> 양배추 샐러드 </a:t>
            </a:r>
            <a:r>
              <a:rPr lang="ko-KR" altLang="en-US" sz="900" dirty="0" err="1"/>
              <a:t>레시피</a:t>
            </a:r>
            <a:r>
              <a:rPr lang="ko-KR" altLang="en-US" sz="900" dirty="0"/>
              <a:t> 입니다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 err="1"/>
              <a:t>레시피</a:t>
            </a:r>
            <a:r>
              <a:rPr lang="ko-KR" altLang="en-US" sz="900" dirty="0"/>
              <a:t> 시작하겠습니다</a:t>
            </a:r>
            <a:r>
              <a:rPr lang="en-US" altLang="ko-KR" sz="900" dirty="0"/>
              <a:t>! 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#</a:t>
            </a:r>
            <a:r>
              <a:rPr lang="ko-KR" altLang="en-US" sz="900" dirty="0"/>
              <a:t>양배추 </a:t>
            </a:r>
            <a:r>
              <a:rPr lang="en-US" altLang="ko-KR" sz="900" dirty="0"/>
              <a:t>#</a:t>
            </a:r>
            <a:r>
              <a:rPr lang="ko-KR" altLang="en-US" sz="900" dirty="0"/>
              <a:t>샐러드 </a:t>
            </a:r>
            <a:r>
              <a:rPr lang="en-US" altLang="ko-KR" sz="900" dirty="0"/>
              <a:t>#</a:t>
            </a:r>
            <a:r>
              <a:rPr lang="ko-KR" altLang="en-US" sz="900" dirty="0" err="1"/>
              <a:t>황금레시피</a:t>
            </a:r>
            <a:r>
              <a:rPr lang="ko-KR" altLang="en-US" sz="900" dirty="0"/>
              <a:t> </a:t>
            </a:r>
            <a:r>
              <a:rPr lang="en-US" altLang="ko-KR" sz="900" dirty="0"/>
              <a:t>#</a:t>
            </a:r>
            <a:r>
              <a:rPr lang="ko-KR" altLang="en-US" sz="900" dirty="0" err="1"/>
              <a:t>초간단</a:t>
            </a:r>
            <a:endParaRPr lang="ko-KR" altLang="en-US" sz="9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2574363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256558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85281" y="4386940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35697" y="416705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5394" y="5183240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4" y="5139157"/>
            <a:ext cx="311958" cy="3189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23974" y="4465864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63" y="4431390"/>
            <a:ext cx="316331" cy="29978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34256" y="4831915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37" y="4794905"/>
            <a:ext cx="288974" cy="304852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1768515" y="477498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768515" y="513502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82" y="837131"/>
            <a:ext cx="5739684" cy="164849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82317" y="5579909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71607" y="5479908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9" y="5479908"/>
            <a:ext cx="419011" cy="4190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82" y="4861594"/>
            <a:ext cx="152421" cy="17147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-31234" y="-12576"/>
            <a:ext cx="9158401" cy="687057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53262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삭제하기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53262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619271" y="3847565"/>
            <a:ext cx="2299703" cy="792088"/>
          </a:xfrm>
          <a:prstGeom prst="wedgeRoundRectCallout">
            <a:avLst>
              <a:gd name="adj1" fmla="val -99708"/>
              <a:gd name="adj2" fmla="val 876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</a:t>
            </a:r>
            <a:r>
              <a:rPr lang="en-US" altLang="ko-KR" sz="1000" dirty="0" smtClean="0"/>
              <a:t>X</a:t>
            </a:r>
            <a:r>
              <a:rPr lang="ko-KR" altLang="en-US" sz="1000" dirty="0" smtClean="0"/>
              <a:t>아이콘 클릭 시 화면</a:t>
            </a:r>
            <a:endParaRPr lang="en-US" altLang="ko-KR" sz="1000" dirty="0" smtClean="0"/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6660232" y="1789317"/>
            <a:ext cx="2299703" cy="792088"/>
          </a:xfrm>
          <a:prstGeom prst="wedgeRoundRectCallout">
            <a:avLst>
              <a:gd name="adj1" fmla="val -99708"/>
              <a:gd name="adj2" fmla="val 876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버튼 클릭하면 </a:t>
            </a:r>
            <a:r>
              <a:rPr lang="ko-KR" altLang="en-US" sz="1000" dirty="0" err="1" smtClean="0"/>
              <a:t>댓글</a:t>
            </a:r>
            <a:r>
              <a:rPr lang="ko-KR" altLang="en-US" sz="1000" dirty="0" smtClean="0"/>
              <a:t> 삭제됨</a:t>
            </a:r>
            <a:endParaRPr lang="en-US" altLang="ko-KR" sz="1000" dirty="0" smtClean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71155" y="3265029"/>
            <a:ext cx="2299703" cy="792088"/>
          </a:xfrm>
          <a:prstGeom prst="wedgeRoundRectCallout">
            <a:avLst>
              <a:gd name="adj1" fmla="val 76320"/>
              <a:gd name="adj2" fmla="val -578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취소버튼 클릭하면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없어짐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909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0" y="1772817"/>
            <a:ext cx="5731289" cy="3808123"/>
          </a:xfrm>
          <a:prstGeom prst="rect">
            <a:avLst/>
          </a:prstGeom>
        </p:spPr>
      </p:pic>
      <p:sp>
        <p:nvSpPr>
          <p:cNvPr id="17" name="갈매기형 수장 16"/>
          <p:cNvSpPr/>
          <p:nvPr/>
        </p:nvSpPr>
        <p:spPr>
          <a:xfrm>
            <a:off x="7097041" y="3411368"/>
            <a:ext cx="252028" cy="589357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컨텐츠</a:t>
            </a:r>
            <a:r>
              <a:rPr lang="ko-KR" altLang="en-US" sz="1000" dirty="0" smtClean="0"/>
              <a:t> 사진 슬라이딩 시 화면전환</a:t>
            </a:r>
            <a:endParaRPr lang="ko-KR" altLang="en-US" sz="1000" dirty="0"/>
          </a:p>
        </p:txBody>
      </p:sp>
      <p:sp>
        <p:nvSpPr>
          <p:cNvPr id="19" name="갈매기형 수장 18"/>
          <p:cNvSpPr/>
          <p:nvPr/>
        </p:nvSpPr>
        <p:spPr>
          <a:xfrm>
            <a:off x="1967185" y="3411367"/>
            <a:ext cx="252028" cy="589357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79512" y="3645024"/>
            <a:ext cx="1440160" cy="936104"/>
          </a:xfrm>
          <a:prstGeom prst="wedgeRoundRectCallout">
            <a:avLst>
              <a:gd name="adj1" fmla="val 73758"/>
              <a:gd name="adj2" fmla="val -50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슬라이딩 한 방향으로 이미지가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이동한다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783010" y="6272708"/>
            <a:ext cx="573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</p:spTree>
    <p:extLst>
      <p:ext uri="{BB962C8B-B14F-4D97-AF65-F5344CB8AC3E}">
        <p14:creationId xmlns:p14="http://schemas.microsoft.com/office/powerpoint/2010/main" val="97132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컨텐츠</a:t>
            </a:r>
            <a:r>
              <a:rPr lang="ko-KR" altLang="en-US" sz="1000" dirty="0"/>
              <a:t> 사진 슬라이딩 시 화면전환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69368" y="837131"/>
            <a:ext cx="5744162" cy="5714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3227533"/>
            <a:ext cx="228632" cy="21910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029950" y="321875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785281" y="5040110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35697" y="482022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45394" y="5836410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4" y="5792327"/>
            <a:ext cx="311958" cy="3189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23974" y="5119034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63" y="5084560"/>
            <a:ext cx="316331" cy="29978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34256" y="5485085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37" y="5448075"/>
            <a:ext cx="288974" cy="304852"/>
          </a:xfrm>
          <a:prstGeom prst="rect">
            <a:avLst/>
          </a:prstGeom>
        </p:spPr>
      </p:pic>
      <p:cxnSp>
        <p:nvCxnSpPr>
          <p:cNvPr id="46" name="직선 연결선 45"/>
          <p:cNvCxnSpPr/>
          <p:nvPr/>
        </p:nvCxnSpPr>
        <p:spPr>
          <a:xfrm>
            <a:off x="1768515" y="542815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768515" y="5788195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82317" y="6233079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771607" y="6133078"/>
            <a:ext cx="57396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9" y="6133078"/>
            <a:ext cx="419011" cy="4190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783010" y="3525784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초간단</a:t>
            </a:r>
            <a:r>
              <a:rPr lang="ko-KR" altLang="en-US" sz="900" dirty="0"/>
              <a:t> </a:t>
            </a:r>
            <a:r>
              <a:rPr lang="ko-KR" altLang="en-US" sz="900" dirty="0" err="1"/>
              <a:t>엄마표</a:t>
            </a:r>
            <a:r>
              <a:rPr lang="ko-KR" altLang="en-US" sz="900" dirty="0"/>
              <a:t> 양배추 샐러드 </a:t>
            </a:r>
            <a:r>
              <a:rPr lang="ko-KR" altLang="en-US" sz="900" dirty="0" err="1"/>
              <a:t>레시피</a:t>
            </a:r>
            <a:r>
              <a:rPr lang="ko-KR" altLang="en-US" sz="900" dirty="0"/>
              <a:t> 입니다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 err="1"/>
              <a:t>레시피</a:t>
            </a:r>
            <a:r>
              <a:rPr lang="ko-KR" altLang="en-US" sz="900" dirty="0"/>
              <a:t> 시작하겠습니다</a:t>
            </a:r>
            <a:r>
              <a:rPr lang="en-US" altLang="ko-KR" sz="900" dirty="0"/>
              <a:t>! 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#</a:t>
            </a:r>
            <a:r>
              <a:rPr lang="ko-KR" altLang="en-US" sz="900" dirty="0"/>
              <a:t>양배추 </a:t>
            </a:r>
            <a:r>
              <a:rPr lang="en-US" altLang="ko-KR" sz="900" dirty="0"/>
              <a:t>#</a:t>
            </a:r>
            <a:r>
              <a:rPr lang="ko-KR" altLang="en-US" sz="900" dirty="0"/>
              <a:t>샐러드 </a:t>
            </a:r>
            <a:r>
              <a:rPr lang="en-US" altLang="ko-KR" sz="900" dirty="0"/>
              <a:t>#</a:t>
            </a:r>
            <a:r>
              <a:rPr lang="ko-KR" altLang="en-US" sz="900" dirty="0" err="1"/>
              <a:t>황금레시피</a:t>
            </a:r>
            <a:r>
              <a:rPr lang="ko-KR" altLang="en-US" sz="900" dirty="0"/>
              <a:t> </a:t>
            </a:r>
            <a:r>
              <a:rPr lang="en-US" altLang="ko-KR" sz="900" dirty="0"/>
              <a:t>#</a:t>
            </a:r>
            <a:r>
              <a:rPr lang="ko-KR" altLang="en-US" sz="900" dirty="0" err="1"/>
              <a:t>초간단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08" y="837131"/>
            <a:ext cx="5753358" cy="23625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71" y="5514764"/>
            <a:ext cx="152421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692577" y="3259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첫화면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620688"/>
            <a:ext cx="3312368" cy="2520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293368"/>
            <a:ext cx="3312368" cy="2520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53691"/>
            <a:ext cx="3381375" cy="381952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835696" y="3933056"/>
            <a:ext cx="2808312" cy="1724001"/>
          </a:xfrm>
          <a:prstGeom prst="wedgeRoundRectCallout">
            <a:avLst>
              <a:gd name="adj1" fmla="val 80580"/>
              <a:gd name="adj2" fmla="val -348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PC</a:t>
            </a:r>
            <a:r>
              <a:rPr lang="ko-KR" altLang="en-US" sz="1200" dirty="0" smtClean="0"/>
              <a:t>에 </a:t>
            </a:r>
            <a:r>
              <a:rPr lang="ko-KR" altLang="en-US" sz="1200" dirty="0" err="1" smtClean="0"/>
              <a:t>페이스북</a:t>
            </a:r>
            <a:r>
              <a:rPr lang="ko-KR" altLang="en-US" sz="1200" dirty="0" smtClean="0"/>
              <a:t> 계정이 연동되어있으면 해당버튼 클릭 시 연동되어있는 계정으로 자동 로그인 됨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연동되어있는 계정이 없다면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페이스북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로그인창이</a:t>
            </a:r>
            <a:r>
              <a:rPr lang="ko-KR" altLang="en-US" sz="1200" dirty="0" smtClean="0"/>
              <a:t> 출력됨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36890" y="5803701"/>
            <a:ext cx="2808312" cy="802036"/>
          </a:xfrm>
          <a:prstGeom prst="wedgeRoundRectCallout">
            <a:avLst>
              <a:gd name="adj1" fmla="val 12746"/>
              <a:gd name="adj2" fmla="val -1226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가입하기를 누르면 회원가입페이지로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00597" y="912786"/>
            <a:ext cx="2808312" cy="1158010"/>
          </a:xfrm>
          <a:prstGeom prst="wedgeRoundRectCallout">
            <a:avLst>
              <a:gd name="adj1" fmla="val 70405"/>
              <a:gd name="adj2" fmla="val 1362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등록한 계정이 있다면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이메일</a:t>
            </a:r>
            <a:r>
              <a:rPr lang="ko-KR" altLang="en-US" dirty="0" smtClean="0"/>
              <a:t> 주소와 비밀번호를 입력하고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로그인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914255" y="2561963"/>
            <a:ext cx="2808312" cy="1158010"/>
          </a:xfrm>
          <a:prstGeom prst="wedgeRoundRectCallout">
            <a:avLst>
              <a:gd name="adj1" fmla="val 104627"/>
              <a:gd name="adj2" fmla="val -7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비밀번호를 잊으셨나요 </a:t>
            </a:r>
            <a:r>
              <a:rPr lang="ko-KR" altLang="en-US" sz="1000" dirty="0" err="1" smtClean="0"/>
              <a:t>를</a:t>
            </a:r>
            <a:r>
              <a:rPr lang="ko-KR" altLang="en-US" sz="1000" dirty="0" smtClean="0"/>
              <a:t> 클릭 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비밀번호 찾기 페이지로 이동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63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23927" y="-12576"/>
            <a:ext cx="9158401" cy="687057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7543760" y="1163661"/>
            <a:ext cx="1511531" cy="648072"/>
          </a:xfrm>
          <a:prstGeom prst="wedgeRoundRectCallout">
            <a:avLst>
              <a:gd name="adj1" fmla="val -109724"/>
              <a:gd name="adj2" fmla="val -2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글쓴이가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자신의 글에서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 아이콘 클릭 시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3153262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수정하기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53262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삭제하기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3149770" y="3377567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24965" y="1985032"/>
            <a:ext cx="157834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팝업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22315" y="963686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완료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830" y="157866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순서를 정해주세요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769368" y="4262537"/>
            <a:ext cx="5744162" cy="12473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3010" y="4262537"/>
            <a:ext cx="5730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</a:rPr>
              <a:t>레시피를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입력해주세요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69368" y="5599457"/>
            <a:ext cx="5744162" cy="4938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주 재료를 해시태그로 입력해주세요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3806" y="1527518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이미지의 </a:t>
            </a:r>
            <a:r>
              <a:rPr lang="en-US" altLang="ko-KR" dirty="0" err="1" smtClean="0"/>
              <a:t>realpath</a:t>
            </a:r>
            <a:r>
              <a:rPr lang="ko-KR" altLang="en-US" dirty="0" smtClean="0"/>
              <a:t>를 받아와서 뿌려줌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35694" y="1794118"/>
            <a:ext cx="582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여기서 폼을 완성하고 완료를 눌러야지만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저장됨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85585" y="873389"/>
            <a:ext cx="2278903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게시물 수정하기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버튼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클릭 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60951" y="2374233"/>
            <a:ext cx="1620179" cy="12014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900104" y="2374232"/>
            <a:ext cx="1620179" cy="120142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69362" y="2374233"/>
            <a:ext cx="1620179" cy="120142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21243" y="2374233"/>
            <a:ext cx="1620179" cy="1201423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04248" y="3789040"/>
            <a:ext cx="2160240" cy="1224136"/>
          </a:xfrm>
          <a:prstGeom prst="wedgeRoundRectCallout">
            <a:avLst>
              <a:gd name="adj1" fmla="val -99011"/>
              <a:gd name="adj2" fmla="val -69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</a:t>
            </a:r>
            <a:r>
              <a:rPr lang="ko-KR" altLang="en-US" sz="1000" dirty="0" smtClean="0"/>
              <a:t> 설명에 사용할 이미지들의 순서를  마우스로 드래그해서 결정해줄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113184" y="3527914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</a:t>
            </a:r>
            <a:r>
              <a:rPr lang="ko-KR" altLang="en-US" sz="1000" dirty="0" err="1" smtClean="0"/>
              <a:t>레시피를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251521" y="4983633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재료를 해시태그로 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84024" y="936009"/>
            <a:ext cx="2227736" cy="642652"/>
          </a:xfrm>
          <a:prstGeom prst="wedgeRoundRectCallout">
            <a:avLst>
              <a:gd name="adj1" fmla="val 87913"/>
              <a:gd name="adj2" fmla="val -23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수정 후 완료버튼을 클릭하면 수정된 내용으로 업데이트됨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69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23927" y="-12576"/>
            <a:ext cx="9158401" cy="687057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43760" y="4221088"/>
            <a:ext cx="1511531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게시글이</a:t>
            </a:r>
            <a:r>
              <a:rPr lang="ko-KR" altLang="en-US" sz="1000" dirty="0" smtClean="0"/>
              <a:t> 삭제되었을 시에는 초기화면으로 돌아간다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삭제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543760" y="3284984"/>
            <a:ext cx="1511531" cy="648072"/>
          </a:xfrm>
          <a:prstGeom prst="wedgeRoundRectCallout">
            <a:avLst>
              <a:gd name="adj1" fmla="val -175157"/>
              <a:gd name="adj2" fmla="val -49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게시물 삭제를 클릭하면 삭제</a:t>
            </a:r>
            <a:r>
              <a:rPr lang="en-US" altLang="ko-KR" sz="1000" dirty="0" smtClean="0"/>
              <a:t>,</a:t>
            </a:r>
          </a:p>
          <a:p>
            <a:pPr algn="ctr"/>
            <a:r>
              <a:rPr lang="ko-KR" altLang="en-US" sz="1000" dirty="0" smtClean="0"/>
              <a:t>취소를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닫힘</a:t>
            </a:r>
            <a:endParaRPr lang="ko-KR" altLang="en-US" sz="1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85585" y="873389"/>
            <a:ext cx="2278903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게시물 삭제하기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버튼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23927" y="-12576"/>
            <a:ext cx="9158401" cy="687057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7543760" y="1163661"/>
            <a:ext cx="1511531" cy="648072"/>
          </a:xfrm>
          <a:prstGeom prst="wedgeRoundRectCallout">
            <a:avLst>
              <a:gd name="adj1" fmla="val -109724"/>
              <a:gd name="adj2" fmla="val -2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게시자가 아닌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일반 사용자가 타인의 글에서 해당아이콘을 클릭했을 때</a:t>
            </a:r>
            <a:endParaRPr lang="ko-KR" altLang="en-US" sz="1000" dirty="0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543760" y="3284984"/>
            <a:ext cx="1511531" cy="648072"/>
          </a:xfrm>
          <a:prstGeom prst="wedgeRoundRectCallout">
            <a:avLst>
              <a:gd name="adj1" fmla="val -172688"/>
              <a:gd name="adj2" fmla="val -10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</a:t>
            </a:r>
            <a:r>
              <a:rPr lang="ko-KR" altLang="en-US" sz="1000" dirty="0" err="1" smtClean="0"/>
              <a:t>팝업창을</a:t>
            </a:r>
            <a:r>
              <a:rPr lang="ko-KR" altLang="en-US" sz="1000" dirty="0" smtClean="0"/>
              <a:t> 클릭하면 자신의 </a:t>
            </a:r>
            <a:r>
              <a:rPr lang="ko-KR" altLang="en-US" sz="1000" dirty="0" err="1" smtClean="0"/>
              <a:t>레시피북에</a:t>
            </a:r>
            <a:r>
              <a:rPr lang="ko-KR" altLang="en-US" sz="1000" dirty="0" smtClean="0"/>
              <a:t> 해당게시물이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스크랩된다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레시피북에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스크랩하기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80210" y="4500063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단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작성자가 스크랩한 게시물을 삭제했을 경우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레시피북에서도</a:t>
            </a:r>
            <a:r>
              <a:rPr lang="ko-KR" altLang="en-US" sz="1000" dirty="0" smtClean="0">
                <a:solidFill>
                  <a:schemeClr val="bg1"/>
                </a:solidFill>
              </a:rPr>
              <a:t> 삭제됨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0" y="1252369"/>
            <a:ext cx="487910" cy="520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1772816"/>
            <a:ext cx="5730520" cy="4061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23927" y="-12576"/>
            <a:ext cx="9158401" cy="687057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7543760" y="1163661"/>
            <a:ext cx="1511531" cy="648072"/>
          </a:xfrm>
          <a:prstGeom prst="wedgeRoundRectCallout">
            <a:avLst>
              <a:gd name="adj1" fmla="val -109724"/>
              <a:gd name="adj2" fmla="val -2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 </a:t>
            </a:r>
            <a:r>
              <a:rPr lang="ko-KR" altLang="en-US" sz="1000" dirty="0" err="1" smtClean="0"/>
              <a:t>레시피북에</a:t>
            </a:r>
            <a:r>
              <a:rPr lang="ko-KR" altLang="en-US" sz="1000" dirty="0" smtClean="0"/>
              <a:t> 스크랩한 게시물 일 때</a:t>
            </a:r>
            <a:endParaRPr lang="ko-KR" altLang="en-US" sz="1000" dirty="0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7543760" y="3284984"/>
            <a:ext cx="1511531" cy="648072"/>
          </a:xfrm>
          <a:prstGeom prst="wedgeRoundRectCallout">
            <a:avLst>
              <a:gd name="adj1" fmla="val -172688"/>
              <a:gd name="adj2" fmla="val -10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해당 버튼을 클릭하면 자신의 </a:t>
            </a:r>
            <a:r>
              <a:rPr lang="ko-KR" altLang="en-US" sz="1000" dirty="0" err="1"/>
              <a:t>레시피북에서</a:t>
            </a:r>
            <a:r>
              <a:rPr lang="ko-KR" altLang="en-US" sz="1000" dirty="0"/>
              <a:t> 해당게시물이 삭제된다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레시피북에서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삭제하기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80210" y="4500063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단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작성자가 스크랩한 게시물을 삭제했을 경우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레시피북에서도</a:t>
            </a:r>
            <a:r>
              <a:rPr lang="ko-KR" altLang="en-US" sz="1000" dirty="0" smtClean="0">
                <a:solidFill>
                  <a:schemeClr val="bg1"/>
                </a:solidFill>
              </a:rPr>
              <a:t> 삭제됨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9552" y="1090843"/>
            <a:ext cx="2669976" cy="215603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99932" y="1090843"/>
            <a:ext cx="2669976" cy="215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19742" y="1090843"/>
            <a:ext cx="2669976" cy="21560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375759" y="1268760"/>
            <a:ext cx="1588729" cy="792088"/>
          </a:xfrm>
          <a:prstGeom prst="wedgeRoundRectCallout">
            <a:avLst>
              <a:gd name="adj1" fmla="val -41976"/>
              <a:gd name="adj2" fmla="val -136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레시피북</a:t>
            </a:r>
            <a:r>
              <a:rPr lang="ko-KR" altLang="en-US" sz="1000" dirty="0" smtClean="0"/>
              <a:t> 아이콘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클릭 시 화면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542656" y="3259795"/>
            <a:ext cx="2669976" cy="215603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03036" y="3259795"/>
            <a:ext cx="2669976" cy="2156034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222846" y="3259795"/>
            <a:ext cx="2669976" cy="2156034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7" y="5424983"/>
            <a:ext cx="8030356" cy="1486108"/>
          </a:xfrm>
          <a:prstGeom prst="rect">
            <a:avLst/>
          </a:prstGeom>
        </p:spPr>
      </p:pic>
      <p:sp>
        <p:nvSpPr>
          <p:cNvPr id="31" name="모서리가 둥근 사각형 설명선 30"/>
          <p:cNvSpPr/>
          <p:nvPr/>
        </p:nvSpPr>
        <p:spPr>
          <a:xfrm>
            <a:off x="7375759" y="3941768"/>
            <a:ext cx="1588729" cy="792088"/>
          </a:xfrm>
          <a:prstGeom prst="wedgeRoundRectCallout">
            <a:avLst>
              <a:gd name="adj1" fmla="val -147103"/>
              <a:gd name="adj2" fmla="val -776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 클릭 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해당게시물 페이지로 이동</a:t>
            </a:r>
            <a:endParaRPr lang="ko-KR" altLang="en-US" sz="1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75759" y="2348880"/>
            <a:ext cx="1588729" cy="91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레시피북에</a:t>
            </a:r>
            <a:r>
              <a:rPr lang="ko-KR" altLang="en-US" sz="1000" dirty="0" smtClean="0"/>
              <a:t> 스크랩했던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게시물들을 보여주는 페이지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64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22315" y="963686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다음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03848" y="220873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사진 올리기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55776" y="2208733"/>
            <a:ext cx="36004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+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0728" y="220873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3621" y="256877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사진 올리기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0501" y="256877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03621" y="292881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사진 올리기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50501" y="292881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18873" y="1628800"/>
            <a:ext cx="4204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레시피에</a:t>
            </a:r>
            <a:r>
              <a:rPr lang="ko-KR" altLang="en-US" sz="1000" dirty="0" smtClean="0"/>
              <a:t> 사용할 사진을 올려주세요</a:t>
            </a:r>
            <a:r>
              <a:rPr lang="en-US" altLang="ko-KR" sz="1000" dirty="0" smtClean="0"/>
              <a:t>. (</a:t>
            </a:r>
            <a:r>
              <a:rPr lang="ko-KR" altLang="en-US" sz="1000" dirty="0"/>
              <a:t>장</a:t>
            </a:r>
            <a:r>
              <a:rPr lang="ko-KR" altLang="en-US" sz="1000" dirty="0" smtClean="0"/>
              <a:t>당 </a:t>
            </a:r>
            <a:r>
              <a:rPr lang="en-US" altLang="ko-KR" sz="1000" dirty="0" smtClean="0"/>
              <a:t>5MB </a:t>
            </a:r>
            <a:r>
              <a:rPr lang="ko-KR" altLang="en-US" sz="1000" dirty="0" smtClean="0"/>
              <a:t>이내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최대 개수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378960" y="1751909"/>
            <a:ext cx="2160240" cy="600839"/>
          </a:xfrm>
          <a:prstGeom prst="wedgeRoundRectCallout">
            <a:avLst>
              <a:gd name="adj1" fmla="val -171574"/>
              <a:gd name="adj2" fmla="val 41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해당 버튼을 클릭하면 파일 첨부 가능</a:t>
            </a:r>
            <a:endParaRPr lang="ko-KR" altLang="en-US" sz="1000" dirty="0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179512" y="2628393"/>
            <a:ext cx="2160240" cy="600839"/>
          </a:xfrm>
          <a:prstGeom prst="wedgeRoundRectCallout">
            <a:avLst>
              <a:gd name="adj1" fmla="val 57265"/>
              <a:gd name="adj2" fmla="val -75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버튼을 클릭하면 </a:t>
            </a:r>
            <a:r>
              <a:rPr lang="ko-KR" altLang="en-US" sz="1000" dirty="0" err="1" smtClean="0"/>
              <a:t>사진올리기</a:t>
            </a:r>
            <a:r>
              <a:rPr lang="ko-KR" altLang="en-US" sz="1000" dirty="0" smtClean="0"/>
              <a:t> 버튼 추가됨</a:t>
            </a:r>
            <a:endParaRPr lang="ko-KR" altLang="en-US" sz="10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32047" y="807282"/>
            <a:ext cx="2160240" cy="600839"/>
          </a:xfrm>
          <a:prstGeom prst="wedgeRoundRectCallout">
            <a:avLst>
              <a:gd name="adj1" fmla="val 72382"/>
              <a:gd name="adj2" fmla="val 131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이미지를 올리기 전까지 해당버튼 비활성화</a:t>
            </a:r>
            <a:endParaRPr lang="ko-KR" altLang="en-US" sz="10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6594052" y="963686"/>
            <a:ext cx="2160240" cy="600839"/>
          </a:xfrm>
          <a:prstGeom prst="wedgeRoundRectCallout">
            <a:avLst>
              <a:gd name="adj1" fmla="val 18042"/>
              <a:gd name="adj2" fmla="val -105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올리기 아이콘 클릭 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38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22315" y="963686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사진 올리기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8" y="783767"/>
            <a:ext cx="7230485" cy="487748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923775" y="864780"/>
            <a:ext cx="2040713" cy="112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올리기 버튼을 클릭하면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나오는 화면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04248" y="3789040"/>
            <a:ext cx="2160240" cy="1224136"/>
          </a:xfrm>
          <a:prstGeom prst="wedgeRoundRectCallout">
            <a:avLst>
              <a:gd name="adj1" fmla="val -87349"/>
              <a:gd name="adj2" fmla="val -160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 창을 통해 </a:t>
            </a:r>
            <a:r>
              <a:rPr lang="ko-KR" altLang="en-US" sz="1000" dirty="0" err="1" smtClean="0"/>
              <a:t>레시피</a:t>
            </a:r>
            <a:r>
              <a:rPr lang="ko-KR" altLang="en-US" sz="1000" dirty="0" smtClean="0"/>
              <a:t> 설명에 사용할 이미지들을 등록한다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585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22315" y="963686"/>
            <a:ext cx="288032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다음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03848" y="220873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food.jpg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55776" y="2208733"/>
            <a:ext cx="36004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+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0728" y="220873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3621" y="256877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</a:rPr>
              <a:t>food1.jpg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0501" y="256877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03621" y="2928813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</a:rPr>
              <a:t>food2.jpg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50501" y="2928813"/>
            <a:ext cx="10465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사진올리기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8873" y="1628800"/>
            <a:ext cx="4204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레시피에</a:t>
            </a:r>
            <a:r>
              <a:rPr lang="ko-KR" altLang="en-US" sz="1000" dirty="0" smtClean="0"/>
              <a:t> 사용할 사진을 올려주세요</a:t>
            </a:r>
            <a:r>
              <a:rPr lang="en-US" altLang="ko-KR" sz="1000" dirty="0" smtClean="0"/>
              <a:t>. (</a:t>
            </a:r>
            <a:r>
              <a:rPr lang="ko-KR" altLang="en-US" sz="1000" dirty="0"/>
              <a:t>장</a:t>
            </a:r>
            <a:r>
              <a:rPr lang="ko-KR" altLang="en-US" sz="1000" dirty="0" smtClean="0"/>
              <a:t>당 </a:t>
            </a:r>
            <a:r>
              <a:rPr lang="en-US" altLang="ko-KR" sz="1000" dirty="0" smtClean="0"/>
              <a:t>5MB </a:t>
            </a:r>
            <a:r>
              <a:rPr lang="ko-KR" altLang="en-US" sz="1000" dirty="0" smtClean="0"/>
              <a:t>이내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최대 개수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32047" y="807282"/>
            <a:ext cx="2160240" cy="600839"/>
          </a:xfrm>
          <a:prstGeom prst="wedgeRoundRectCallout">
            <a:avLst>
              <a:gd name="adj1" fmla="val 72382"/>
              <a:gd name="adj2" fmla="val 131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사진을 첨부한 후 해당 버튼을 클릭하면 다음단계로 이동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활성</a:t>
            </a:r>
            <a:r>
              <a:rPr lang="ko-KR" altLang="en-US" sz="1000" dirty="0"/>
              <a:t>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746452" y="1116086"/>
            <a:ext cx="2160240" cy="600839"/>
          </a:xfrm>
          <a:prstGeom prst="wedgeRoundRectCallout">
            <a:avLst>
              <a:gd name="adj1" fmla="val 10267"/>
              <a:gd name="adj2" fmla="val -1289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올리기 아이콘 클릭 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48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18461" y="963686"/>
            <a:ext cx="144016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완료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9368" y="4262537"/>
            <a:ext cx="5744162" cy="12473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3010" y="4262537"/>
            <a:ext cx="5730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</a:rPr>
              <a:t>레시피를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입력해주세요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69368" y="5599457"/>
            <a:ext cx="5744162" cy="4938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주 재료를 해시태그로 입력해주세요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9792" y="1462201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이미지의 </a:t>
            </a:r>
            <a:r>
              <a:rPr lang="en-US" altLang="ko-KR" dirty="0" err="1" smtClean="0"/>
              <a:t>realpath</a:t>
            </a:r>
            <a:r>
              <a:rPr lang="ko-KR" altLang="en-US" dirty="0" smtClean="0"/>
              <a:t>를 받아와서 뿌려줌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1680" y="1728801"/>
            <a:ext cx="582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여기서 폼을 완성하고 완료를 눌러야지만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저장됨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889702" y="2372711"/>
            <a:ext cx="1620179" cy="12014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37528" y="2374232"/>
            <a:ext cx="1620179" cy="120142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06786" y="2374233"/>
            <a:ext cx="1620179" cy="120142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4781" y="962739"/>
            <a:ext cx="14401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6746452" y="1116086"/>
            <a:ext cx="2160240" cy="600839"/>
          </a:xfrm>
          <a:prstGeom prst="wedgeRoundRectCallout">
            <a:avLst>
              <a:gd name="adj1" fmla="val 12858"/>
              <a:gd name="adj2" fmla="val -1226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올리기 아이콘 클릭 시</a:t>
            </a:r>
            <a:endParaRPr lang="ko-KR" altLang="en-US" sz="14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6745964" y="3677920"/>
            <a:ext cx="2160240" cy="1224136"/>
          </a:xfrm>
          <a:prstGeom prst="wedgeRoundRectCallout">
            <a:avLst>
              <a:gd name="adj1" fmla="val -99011"/>
              <a:gd name="adj2" fmla="val -69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</a:t>
            </a:r>
            <a:r>
              <a:rPr lang="ko-KR" altLang="en-US" sz="1000" dirty="0" smtClean="0"/>
              <a:t> 설명에 사용할 이미지들의 순서를  마우스로 드래그해서 결정해줄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13184" y="3527914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</a:t>
            </a:r>
            <a:r>
              <a:rPr lang="ko-KR" altLang="en-US" sz="1000" dirty="0" err="1" smtClean="0"/>
              <a:t>레시피를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251521" y="4983633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재료를 해시태그로 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755576" y="394866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이전버튼 클릭 시 이전페이지로 돌아감</a:t>
            </a:r>
            <a:endParaRPr lang="ko-KR" altLang="en-US" sz="1000" dirty="0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357707" y="253728"/>
            <a:ext cx="1869258" cy="442265"/>
          </a:xfrm>
          <a:prstGeom prst="wedgeRoundRectCallout">
            <a:avLst>
              <a:gd name="adj1" fmla="val -71330"/>
              <a:gd name="adj2" fmla="val 123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전까지 버튼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비활성화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96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676275"/>
            <a:ext cx="5248275" cy="550545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선택 시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55768" y="1916832"/>
            <a:ext cx="1980728" cy="1008112"/>
          </a:xfrm>
          <a:prstGeom prst="wedgeRoundRectCallout">
            <a:avLst>
              <a:gd name="adj1" fmla="val -63229"/>
              <a:gd name="adj2" fmla="val 47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회원가입폼을</a:t>
            </a:r>
            <a:r>
              <a:rPr lang="ko-KR" altLang="en-US" sz="1000" dirty="0" smtClean="0"/>
              <a:t> 정확히 입력하면 아래 가입 버튼이 활성화되고 계정을 생성할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76256" y="4869160"/>
            <a:ext cx="1980728" cy="1008112"/>
          </a:xfrm>
          <a:prstGeom prst="wedgeRoundRectCallout">
            <a:avLst>
              <a:gd name="adj1" fmla="val -121642"/>
              <a:gd name="adj2" fmla="val 48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링크를 클릭하면 다시 </a:t>
            </a:r>
            <a:r>
              <a:rPr lang="ko-KR" altLang="en-US" sz="1000" dirty="0" err="1" smtClean="0"/>
              <a:t>로그인화면으로</a:t>
            </a:r>
            <a:r>
              <a:rPr lang="ko-KR" altLang="en-US" sz="1000" dirty="0" smtClean="0"/>
              <a:t> 돌아감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1268760"/>
            <a:ext cx="1801216" cy="1008112"/>
          </a:xfrm>
          <a:prstGeom prst="wedgeRoundRectCallout">
            <a:avLst>
              <a:gd name="adj1" fmla="val 108701"/>
              <a:gd name="adj2" fmla="val 325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버튼을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페이스북</a:t>
            </a:r>
            <a:r>
              <a:rPr lang="ko-KR" altLang="en-US" sz="1000" dirty="0" smtClean="0"/>
              <a:t> 계정으로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err="1" smtClean="0"/>
              <a:t>로그인함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504" y="2543356"/>
            <a:ext cx="2232248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중복불가 데이터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err="1" smtClean="0"/>
              <a:t>이메일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사용자이름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94" y="837131"/>
            <a:ext cx="9144000" cy="541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18461" y="963686"/>
            <a:ext cx="14401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완료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9368" y="4262537"/>
            <a:ext cx="5744162" cy="12473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3010" y="4262537"/>
            <a:ext cx="573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안녕하세요 </a:t>
            </a:r>
            <a:r>
              <a:rPr lang="en-US" altLang="ko-KR" sz="900" dirty="0"/>
              <a:t>bang</a:t>
            </a:r>
            <a:r>
              <a:rPr lang="ko-KR" altLang="en-US" sz="900" dirty="0"/>
              <a:t>입니다 </a:t>
            </a:r>
            <a:r>
              <a:rPr lang="ko-KR" altLang="en-US" sz="900" dirty="0" err="1"/>
              <a:t>ㅎㅎ</a:t>
            </a:r>
            <a:endParaRPr lang="en-US" altLang="ko-KR" sz="900" dirty="0"/>
          </a:p>
          <a:p>
            <a:r>
              <a:rPr lang="ko-KR" altLang="en-US" sz="900" dirty="0"/>
              <a:t>오늘은 간단하게 만드는 </a:t>
            </a:r>
            <a:r>
              <a:rPr lang="ko-KR" altLang="en-US" sz="900" dirty="0" err="1"/>
              <a:t>닭볶음탕</a:t>
            </a:r>
            <a:r>
              <a:rPr lang="ko-KR" altLang="en-US" sz="900" dirty="0"/>
              <a:t> </a:t>
            </a:r>
            <a:r>
              <a:rPr lang="ko-KR" altLang="en-US" sz="900" dirty="0" err="1"/>
              <a:t>레시피를</a:t>
            </a:r>
            <a:r>
              <a:rPr lang="ko-KR" altLang="en-US" sz="900" dirty="0"/>
              <a:t> 올려드립니다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모두 맛있게 만들어봅시다</a:t>
            </a:r>
            <a:r>
              <a:rPr lang="en-US" altLang="ko-KR" sz="900" dirty="0"/>
              <a:t>~</a:t>
            </a:r>
          </a:p>
          <a:p>
            <a:endParaRPr lang="en-US" altLang="ko-KR" sz="900" dirty="0"/>
          </a:p>
        </p:txBody>
      </p:sp>
      <p:sp>
        <p:nvSpPr>
          <p:cNvPr id="21" name="직사각형 20"/>
          <p:cNvSpPr/>
          <p:nvPr/>
        </p:nvSpPr>
        <p:spPr>
          <a:xfrm>
            <a:off x="1769368" y="5599457"/>
            <a:ext cx="5744162" cy="4938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생닭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smtClean="0">
                <a:solidFill>
                  <a:schemeClr val="tx1"/>
                </a:solidFill>
              </a:rPr>
              <a:t>감자 </a:t>
            </a:r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smtClean="0">
                <a:solidFill>
                  <a:schemeClr val="tx1"/>
                </a:solidFill>
              </a:rPr>
              <a:t>고추 </a:t>
            </a:r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smtClean="0">
                <a:solidFill>
                  <a:schemeClr val="tx1"/>
                </a:solidFill>
              </a:rPr>
              <a:t>마늘 </a:t>
            </a:r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smtClean="0">
                <a:solidFill>
                  <a:schemeClr val="tx1"/>
                </a:solidFill>
              </a:rPr>
              <a:t>생강 </a:t>
            </a:r>
            <a:r>
              <a:rPr lang="en-US" altLang="ko-KR" sz="900" dirty="0" smtClean="0">
                <a:solidFill>
                  <a:schemeClr val="tx1"/>
                </a:solidFill>
              </a:rPr>
              <a:t>#</a:t>
            </a:r>
            <a:r>
              <a:rPr lang="ko-KR" altLang="en-US" sz="900" dirty="0" smtClean="0">
                <a:solidFill>
                  <a:schemeClr val="tx1"/>
                </a:solidFill>
              </a:rPr>
              <a:t>호박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9792" y="1462201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이미지의 </a:t>
            </a:r>
            <a:r>
              <a:rPr lang="en-US" altLang="ko-KR" dirty="0" err="1" smtClean="0"/>
              <a:t>realpath</a:t>
            </a:r>
            <a:r>
              <a:rPr lang="ko-KR" altLang="en-US" dirty="0" smtClean="0"/>
              <a:t>를 받아와서 뿌려줌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1680" y="1728801"/>
            <a:ext cx="582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여기서 폼을 완성하고 완료를 눌러야지만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저장됨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898375" y="2374233"/>
            <a:ext cx="1620179" cy="120142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37528" y="2374232"/>
            <a:ext cx="1620179" cy="120142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06786" y="2374233"/>
            <a:ext cx="1620179" cy="120142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4781" y="962739"/>
            <a:ext cx="1440160" cy="2880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6746452" y="1116086"/>
            <a:ext cx="2160240" cy="600839"/>
          </a:xfrm>
          <a:prstGeom prst="wedgeRoundRectCallout">
            <a:avLst>
              <a:gd name="adj1" fmla="val 13290"/>
              <a:gd name="adj2" fmla="val -121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올리기 아이콘 클릭 시</a:t>
            </a:r>
            <a:endParaRPr lang="ko-KR" altLang="en-US" sz="14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6745964" y="3677920"/>
            <a:ext cx="2160240" cy="1224136"/>
          </a:xfrm>
          <a:prstGeom prst="wedgeRoundRectCallout">
            <a:avLst>
              <a:gd name="adj1" fmla="val -99011"/>
              <a:gd name="adj2" fmla="val -69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레시피</a:t>
            </a:r>
            <a:r>
              <a:rPr lang="ko-KR" altLang="en-US" sz="1000" dirty="0" smtClean="0"/>
              <a:t> 설명에 사용할 이미지들의 순서를  마우스로 드래그해서 결정해줄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13184" y="3527914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</a:t>
            </a:r>
            <a:r>
              <a:rPr lang="ko-KR" altLang="en-US" sz="1000" dirty="0" err="1" smtClean="0"/>
              <a:t>레시피를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251521" y="4983633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여기에는 재료를 해시태그로 입력해준다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755576" y="394866"/>
            <a:ext cx="1656184" cy="442265"/>
          </a:xfrm>
          <a:prstGeom prst="wedgeRoundRectCallout">
            <a:avLst>
              <a:gd name="adj1" fmla="val 106698"/>
              <a:gd name="adj2" fmla="val 121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이전버튼 클릭 시 이전페이지로 돌아감</a:t>
            </a:r>
            <a:endParaRPr lang="ko-KR" altLang="en-US" sz="1000" dirty="0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357707" y="253728"/>
            <a:ext cx="1869258" cy="490373"/>
          </a:xfrm>
          <a:prstGeom prst="wedgeRoundRectCallout">
            <a:avLst>
              <a:gd name="adj1" fmla="val -71330"/>
              <a:gd name="adj2" fmla="val 123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후 완료버튼 클릭 시 게시물 올라감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버튼 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73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1229870"/>
            <a:ext cx="5744162" cy="5628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9368" y="1242644"/>
            <a:ext cx="5744162" cy="5301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bang                                                                             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방금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00192" y="1339173"/>
            <a:ext cx="337114" cy="3371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83010" y="6272708"/>
            <a:ext cx="573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안녕하세요 </a:t>
            </a:r>
            <a:r>
              <a:rPr lang="en-US" altLang="ko-KR" sz="900" dirty="0"/>
              <a:t>bang</a:t>
            </a:r>
            <a:r>
              <a:rPr lang="ko-KR" altLang="en-US" sz="900" dirty="0"/>
              <a:t>입니다 </a:t>
            </a:r>
            <a:r>
              <a:rPr lang="ko-KR" altLang="en-US" sz="900" dirty="0" err="1"/>
              <a:t>ㅎㅎ</a:t>
            </a:r>
            <a:endParaRPr lang="en-US" altLang="ko-KR" sz="900" dirty="0"/>
          </a:p>
          <a:p>
            <a:r>
              <a:rPr lang="ko-KR" altLang="en-US" sz="900" dirty="0"/>
              <a:t>오늘은 간단하게 만드는 </a:t>
            </a:r>
            <a:r>
              <a:rPr lang="ko-KR" altLang="en-US" sz="900" dirty="0" err="1"/>
              <a:t>닭볶음탕</a:t>
            </a:r>
            <a:r>
              <a:rPr lang="ko-KR" altLang="en-US" sz="900" dirty="0"/>
              <a:t> </a:t>
            </a:r>
            <a:r>
              <a:rPr lang="ko-KR" altLang="en-US" sz="900" dirty="0" err="1"/>
              <a:t>레시피를</a:t>
            </a:r>
            <a:r>
              <a:rPr lang="ko-KR" altLang="en-US" sz="900" dirty="0"/>
              <a:t> 올려드립니다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모두 맛있게 만들어봅시다</a:t>
            </a:r>
            <a:r>
              <a:rPr lang="en-US" altLang="ko-KR" sz="900" dirty="0"/>
              <a:t>~</a:t>
            </a:r>
          </a:p>
          <a:p>
            <a:endParaRPr lang="en-US" altLang="ko-KR" sz="9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5974457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5965676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0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게시물 업로드 완료 화면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초기화면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1" y="1311131"/>
            <a:ext cx="388562" cy="3682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38" y="1783160"/>
            <a:ext cx="5730520" cy="38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9368" y="837130"/>
            <a:ext cx="5744162" cy="47521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3010" y="4331860"/>
            <a:ext cx="573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안녕하세요 </a:t>
            </a:r>
            <a:r>
              <a:rPr lang="en-US" altLang="ko-KR" sz="900" dirty="0"/>
              <a:t>bang</a:t>
            </a:r>
            <a:r>
              <a:rPr lang="ko-KR" altLang="en-US" sz="900" dirty="0"/>
              <a:t>입니다 </a:t>
            </a:r>
            <a:r>
              <a:rPr lang="ko-KR" altLang="en-US" sz="900" dirty="0" err="1"/>
              <a:t>ㅎㅎ</a:t>
            </a:r>
            <a:endParaRPr lang="en-US" altLang="ko-KR" sz="900" dirty="0"/>
          </a:p>
          <a:p>
            <a:r>
              <a:rPr lang="ko-KR" altLang="en-US" sz="900" dirty="0"/>
              <a:t>오늘은 간단하게 만드는 </a:t>
            </a:r>
            <a:r>
              <a:rPr lang="ko-KR" altLang="en-US" sz="900" dirty="0" err="1"/>
              <a:t>닭볶음탕</a:t>
            </a:r>
            <a:r>
              <a:rPr lang="ko-KR" altLang="en-US" sz="900" dirty="0"/>
              <a:t> </a:t>
            </a:r>
            <a:r>
              <a:rPr lang="ko-KR" altLang="en-US" sz="900" dirty="0" err="1"/>
              <a:t>레시피를</a:t>
            </a:r>
            <a:r>
              <a:rPr lang="ko-KR" altLang="en-US" sz="900" dirty="0"/>
              <a:t> 올려드립니다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모두 맛있게 만들어봅시다</a:t>
            </a:r>
            <a:r>
              <a:rPr lang="en-US" altLang="ko-KR" sz="900" dirty="0"/>
              <a:t>~</a:t>
            </a:r>
          </a:p>
          <a:p>
            <a:endParaRPr lang="en-US" altLang="ko-KR" sz="900" dirty="0"/>
          </a:p>
          <a:p>
            <a:r>
              <a:rPr lang="en-US" altLang="ko-KR" sz="900" dirty="0"/>
              <a:t>#</a:t>
            </a:r>
            <a:r>
              <a:rPr lang="ko-KR" altLang="en-US" sz="900" dirty="0" err="1"/>
              <a:t>생닭</a:t>
            </a:r>
            <a:r>
              <a:rPr lang="ko-KR" altLang="en-US" sz="900" dirty="0"/>
              <a:t> </a:t>
            </a:r>
            <a:r>
              <a:rPr lang="en-US" altLang="ko-KR" sz="900" dirty="0"/>
              <a:t>#</a:t>
            </a:r>
            <a:r>
              <a:rPr lang="ko-KR" altLang="en-US" sz="900" dirty="0"/>
              <a:t>감자 </a:t>
            </a:r>
            <a:r>
              <a:rPr lang="en-US" altLang="ko-KR" sz="900" dirty="0"/>
              <a:t>#</a:t>
            </a:r>
            <a:r>
              <a:rPr lang="ko-KR" altLang="en-US" sz="900" dirty="0"/>
              <a:t>고추 </a:t>
            </a:r>
            <a:r>
              <a:rPr lang="en-US" altLang="ko-KR" sz="900" dirty="0"/>
              <a:t>#</a:t>
            </a:r>
            <a:r>
              <a:rPr lang="ko-KR" altLang="en-US" sz="900" dirty="0"/>
              <a:t>마늘 </a:t>
            </a:r>
            <a:r>
              <a:rPr lang="en-US" altLang="ko-KR" sz="900" dirty="0"/>
              <a:t>#</a:t>
            </a:r>
            <a:r>
              <a:rPr lang="ko-KR" altLang="en-US" sz="900" dirty="0"/>
              <a:t>생강 </a:t>
            </a:r>
            <a:r>
              <a:rPr lang="en-US" altLang="ko-KR" sz="900" dirty="0"/>
              <a:t>#</a:t>
            </a:r>
            <a:r>
              <a:rPr lang="ko-KR" altLang="en-US" sz="900" dirty="0"/>
              <a:t>호박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14" y="4033609"/>
            <a:ext cx="228632" cy="219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950" y="402482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0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43760" y="1029696"/>
            <a:ext cx="1511531" cy="64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게시물 업로드 완료 화면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초기화면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65" y="837131"/>
            <a:ext cx="5742969" cy="2925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0" y="5887884"/>
            <a:ext cx="5741955" cy="9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6804248" y="1206628"/>
            <a:ext cx="2016224" cy="792088"/>
          </a:xfrm>
          <a:prstGeom prst="wedgeRoundRectCallout">
            <a:avLst>
              <a:gd name="adj1" fmla="val 35626"/>
              <a:gd name="adj2" fmla="val -1130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마이페이지</a:t>
            </a:r>
            <a:r>
              <a:rPr lang="ko-KR" altLang="en-US" sz="1000" dirty="0" smtClean="0"/>
              <a:t> 화면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749226" y="168307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9" y="1206628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41992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904" y="2520889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31" name="직사각형 30"/>
          <p:cNvSpPr/>
          <p:nvPr/>
        </p:nvSpPr>
        <p:spPr>
          <a:xfrm>
            <a:off x="539552" y="2996952"/>
            <a:ext cx="2669976" cy="215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19742" y="2996952"/>
            <a:ext cx="2669976" cy="21560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90463" y="1710684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4165374" y="1705059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271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6804248" y="1206628"/>
            <a:ext cx="2016224" cy="792088"/>
          </a:xfrm>
          <a:prstGeom prst="wedgeRoundRectCallout">
            <a:avLst>
              <a:gd name="adj1" fmla="val 35626"/>
              <a:gd name="adj2" fmla="val -1130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마이페이지</a:t>
            </a:r>
            <a:r>
              <a:rPr lang="ko-KR" altLang="en-US" sz="1000" dirty="0" smtClean="0"/>
              <a:t> 화면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749226" y="168307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9" y="1206628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41992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904" y="2520889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31" name="직사각형 30"/>
          <p:cNvSpPr/>
          <p:nvPr/>
        </p:nvSpPr>
        <p:spPr>
          <a:xfrm>
            <a:off x="539552" y="2996952"/>
            <a:ext cx="2669976" cy="215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19742" y="2996952"/>
            <a:ext cx="2669976" cy="21560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90463" y="1710684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4165374" y="1705059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211630" y="462720"/>
            <a:ext cx="2016224" cy="792088"/>
          </a:xfrm>
          <a:prstGeom prst="wedgeRoundRectCallout">
            <a:avLst>
              <a:gd name="adj1" fmla="val -78680"/>
              <a:gd name="adj2" fmla="val 78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프로필 이미지 클릭 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프로필이미지 변경 가능</a:t>
            </a:r>
            <a:endParaRPr lang="ko-KR" altLang="en-US" sz="10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873494" y="2722106"/>
            <a:ext cx="2016224" cy="792088"/>
          </a:xfrm>
          <a:prstGeom prst="wedgeRoundRectCallout">
            <a:avLst>
              <a:gd name="adj1" fmla="val -75903"/>
              <a:gd name="adj2" fmla="val -136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 클릭 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비밀번호 변경 페이지로 이동</a:t>
            </a:r>
            <a:endParaRPr lang="ko-KR" altLang="en-US" sz="10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214834" y="2520889"/>
            <a:ext cx="2016224" cy="792088"/>
          </a:xfrm>
          <a:prstGeom prst="wedgeRoundRectCallout">
            <a:avLst>
              <a:gd name="adj1" fmla="val -105058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 클릭 시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로그아웃되고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초기 로그인 페이지로 이동</a:t>
            </a:r>
            <a:endParaRPr lang="ko-KR" altLang="en-US" sz="10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464725" y="5373216"/>
            <a:ext cx="2016224" cy="792088"/>
          </a:xfrm>
          <a:prstGeom prst="wedgeRoundRectCallout">
            <a:avLst>
              <a:gd name="adj1" fmla="val -105058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 게시물로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62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49226" y="168307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9" y="1206628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41992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904" y="2520889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31" name="직사각형 30"/>
          <p:cNvSpPr/>
          <p:nvPr/>
        </p:nvSpPr>
        <p:spPr>
          <a:xfrm>
            <a:off x="539552" y="2996952"/>
            <a:ext cx="2669976" cy="215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19742" y="2996952"/>
            <a:ext cx="2669976" cy="21560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90463" y="1710684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4165374" y="1705059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" y="361120"/>
            <a:ext cx="7792538" cy="490606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프로필 변경 화면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</a:t>
            </a:r>
            <a:r>
              <a:rPr lang="ko-KR" altLang="en-US" sz="1000" dirty="0" smtClean="0"/>
              <a:t>전</a:t>
            </a:r>
            <a:endParaRPr lang="ko-KR" altLang="en-US" sz="10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029750" y="5589240"/>
            <a:ext cx="2016224" cy="792088"/>
          </a:xfrm>
          <a:prstGeom prst="wedgeRoundRectCallout">
            <a:avLst>
              <a:gd name="adj1" fmla="val -39344"/>
              <a:gd name="adj2" fmla="val -120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 선택 후 열기를 클릭하면 선택한 이미지로 프로필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사진이 변경됨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201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49226" y="168307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-9525" y="241992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904" y="2520889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31" name="직사각형 30"/>
          <p:cNvSpPr/>
          <p:nvPr/>
        </p:nvSpPr>
        <p:spPr>
          <a:xfrm>
            <a:off x="539552" y="2996952"/>
            <a:ext cx="2669976" cy="215603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19742" y="2996952"/>
            <a:ext cx="2669976" cy="215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90463" y="1710684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4165374" y="1705059"/>
            <a:ext cx="1080119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873494" y="2722106"/>
            <a:ext cx="2016224" cy="792088"/>
          </a:xfrm>
          <a:prstGeom prst="wedgeRoundRectCallout">
            <a:avLst>
              <a:gd name="adj1" fmla="val -75903"/>
              <a:gd name="adj2" fmla="val -136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변경 클릭 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비밀번호 변경 페이지로 이동</a:t>
            </a:r>
            <a:endParaRPr lang="ko-KR" altLang="en-US" sz="10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214834" y="2520889"/>
            <a:ext cx="2016224" cy="792088"/>
          </a:xfrm>
          <a:prstGeom prst="wedgeRoundRectCallout">
            <a:avLst>
              <a:gd name="adj1" fmla="val -105058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로그아웃 클릭 시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로그아웃되고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초기 로그인 페이지로 이동</a:t>
            </a:r>
            <a:endParaRPr lang="ko-KR" altLang="en-US" sz="10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464725" y="5373216"/>
            <a:ext cx="2016224" cy="792088"/>
          </a:xfrm>
          <a:prstGeom prst="wedgeRoundRectCallout">
            <a:avLst>
              <a:gd name="adj1" fmla="val -105058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 게시물로 이동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1" y="1064434"/>
            <a:ext cx="1076475" cy="1076475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2211630" y="462720"/>
            <a:ext cx="2016224" cy="792088"/>
          </a:xfrm>
          <a:prstGeom prst="wedgeRoundRectCallout">
            <a:avLst>
              <a:gd name="adj1" fmla="val -78680"/>
              <a:gd name="adj2" fmla="val 78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변경한 이미지로 프로필이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설정됨</a:t>
            </a:r>
            <a:endParaRPr lang="ko-KR" altLang="en-US" sz="10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프로필 변경 화면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</a:t>
            </a:r>
            <a:r>
              <a:rPr lang="ko-KR" altLang="en-US" sz="1000" dirty="0"/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1002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05458" y="2041260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1" y="1034307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54122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34749" y="27168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현재 비밀번호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34749" y="33264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변경할 비밀번호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35384" y="394914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비밀번호 확인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25224" y="5393389"/>
            <a:ext cx="2900523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</a:t>
            </a:r>
            <a:r>
              <a:rPr lang="ko-KR" altLang="en-US" sz="1000" smtClean="0"/>
              <a:t>변경 화</a:t>
            </a:r>
            <a:r>
              <a:rPr lang="ko-KR" altLang="en-US" sz="1000"/>
              <a:t>면</a:t>
            </a:r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6588224" y="4237175"/>
            <a:ext cx="2344414" cy="993254"/>
          </a:xfrm>
          <a:prstGeom prst="wedgeRoundRectCallout">
            <a:avLst>
              <a:gd name="adj1" fmla="val -89495"/>
              <a:gd name="adj2" fmla="val 72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폼을 모두 입력하기 전까지 버튼이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비활성화 되어있음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5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05458" y="2041260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1" y="1034307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54122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</a:t>
            </a:r>
            <a:r>
              <a:rPr lang="ko-KR" altLang="en-US" sz="1000" smtClean="0"/>
              <a:t>변경 화</a:t>
            </a:r>
            <a:r>
              <a:rPr lang="ko-KR" altLang="en-US" sz="1000"/>
              <a:t>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25224" y="5393389"/>
            <a:ext cx="2900523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34749" y="27168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34749" y="33264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35384" y="394914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7173" y="4462724"/>
            <a:ext cx="2888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현재 비밀번호가 틀립니다</a:t>
            </a:r>
            <a:r>
              <a:rPr lang="en-US" altLang="ko-KR" sz="1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변경할 비밀번호와 비밀번호 확인이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일치하지 않습니다</a:t>
            </a:r>
            <a:r>
              <a:rPr lang="en-US" altLang="ko-KR" sz="1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2746386"/>
            <a:ext cx="228600" cy="2476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3355986"/>
            <a:ext cx="228600" cy="247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3978665"/>
            <a:ext cx="228600" cy="247650"/>
          </a:xfrm>
          <a:prstGeom prst="rect">
            <a:avLst/>
          </a:prstGeom>
        </p:spPr>
      </p:pic>
      <p:sp>
        <p:nvSpPr>
          <p:cNvPr id="31" name="모서리가 둥근 사각형 설명선 30"/>
          <p:cNvSpPr/>
          <p:nvPr/>
        </p:nvSpPr>
        <p:spPr>
          <a:xfrm>
            <a:off x="6660232" y="4345047"/>
            <a:ext cx="2344414" cy="993254"/>
          </a:xfrm>
          <a:prstGeom prst="wedgeRoundRectCallout">
            <a:avLst>
              <a:gd name="adj1" fmla="val -89495"/>
              <a:gd name="adj2" fmla="val 72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폼이 정확히 입력되기 전까지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계속 비활성화 되어있음</a:t>
            </a:r>
            <a:endParaRPr lang="ko-KR" altLang="en-US" sz="1200" dirty="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6727591" y="2410592"/>
            <a:ext cx="2344414" cy="993254"/>
          </a:xfrm>
          <a:prstGeom prst="wedgeRoundRectCallout">
            <a:avLst>
              <a:gd name="adj1" fmla="val -93558"/>
              <a:gd name="adj2" fmla="val 120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폼이 오류일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오류내용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빨간글씨로</a:t>
            </a:r>
            <a:r>
              <a:rPr lang="ko-KR" altLang="en-US" sz="1200" dirty="0" smtClean="0"/>
              <a:t> 알려주고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입력폼</a:t>
            </a:r>
            <a:r>
              <a:rPr lang="ko-KR" altLang="en-US" sz="1200" dirty="0" smtClean="0"/>
              <a:t> 왼쪽에 아이콘이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x</a:t>
            </a:r>
            <a:r>
              <a:rPr lang="ko-KR" altLang="en-US" sz="1200" dirty="0" smtClean="0"/>
              <a:t>표로 표시됨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51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05458" y="2041260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1" y="1034307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54122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</a:t>
            </a:r>
            <a:r>
              <a:rPr lang="ko-KR" altLang="en-US" sz="1000" smtClean="0"/>
              <a:t>변경 화</a:t>
            </a:r>
            <a:r>
              <a:rPr lang="ko-KR" altLang="en-US" sz="1000"/>
              <a:t>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5224" y="5393389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3134749" y="27168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4749" y="33264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35384" y="394914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37173" y="4462724"/>
            <a:ext cx="288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완벽합니다</a:t>
            </a:r>
            <a:r>
              <a:rPr lang="en-US" altLang="ko-KR" sz="1100" dirty="0" smtClean="0">
                <a:solidFill>
                  <a:schemeClr val="accent1"/>
                </a:solidFill>
              </a:rPr>
              <a:t>!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2751148"/>
            <a:ext cx="238125" cy="2381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3360748"/>
            <a:ext cx="238125" cy="2381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39" y="3983427"/>
            <a:ext cx="238125" cy="238125"/>
          </a:xfrm>
          <a:prstGeom prst="rect">
            <a:avLst/>
          </a:prstGeom>
        </p:spPr>
      </p:pic>
      <p:sp>
        <p:nvSpPr>
          <p:cNvPr id="32" name="모서리가 둥근 사각형 설명선 31"/>
          <p:cNvSpPr/>
          <p:nvPr/>
        </p:nvSpPr>
        <p:spPr>
          <a:xfrm>
            <a:off x="6727591" y="4102489"/>
            <a:ext cx="2344414" cy="1156214"/>
          </a:xfrm>
          <a:prstGeom prst="wedgeRoundRectCallout">
            <a:avLst>
              <a:gd name="adj1" fmla="val -106965"/>
              <a:gd name="adj2" fmla="val 651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폼을 제대로 입력했을 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비밀번호 변경 버튼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활성화됨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해당버튼 클릭 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비밀번호 변경 완료됨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6660232" y="2430909"/>
            <a:ext cx="2344414" cy="993254"/>
          </a:xfrm>
          <a:prstGeom prst="wedgeRoundRectCallout">
            <a:avLst>
              <a:gd name="adj1" fmla="val -93558"/>
              <a:gd name="adj2" fmla="val 120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폼을 정확하게 입력했을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완벽합니다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문장 출력하고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입력폼</a:t>
            </a:r>
            <a:r>
              <a:rPr lang="ko-KR" altLang="en-US" sz="1200" dirty="0" smtClean="0"/>
              <a:t> 오른쪽에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체크표시 아이콘 출력함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6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59" y="509180"/>
            <a:ext cx="5239482" cy="583964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폼 미완성 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 </a:t>
            </a:r>
            <a:r>
              <a:rPr lang="ko-KR" altLang="en-US" dirty="0" smtClean="0"/>
              <a:t>오류발생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055768" y="1916832"/>
            <a:ext cx="1980728" cy="1008112"/>
          </a:xfrm>
          <a:prstGeom prst="wedgeRoundRectCallout">
            <a:avLst>
              <a:gd name="adj1" fmla="val -63229"/>
              <a:gd name="adj2" fmla="val 47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이메일과</a:t>
            </a:r>
            <a:r>
              <a:rPr lang="ko-KR" altLang="en-US" sz="1000" dirty="0" smtClean="0"/>
              <a:t> 사용자이름</a:t>
            </a:r>
            <a:r>
              <a:rPr lang="en-US" altLang="ko-KR" sz="1000" dirty="0" smtClean="0"/>
              <a:t>(id)</a:t>
            </a:r>
            <a:r>
              <a:rPr lang="ko-KR" altLang="en-US" sz="1000" dirty="0" smtClean="0"/>
              <a:t> 의 경우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이미 입력되어있는 내용을 입력하면 중복이므로 계정을 생성하지 못함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그래서 하단의 가입 버튼이 활성화되지 않음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948264" y="4293096"/>
            <a:ext cx="1980728" cy="504056"/>
          </a:xfrm>
          <a:prstGeom prst="wedgeRoundRectCallout">
            <a:avLst>
              <a:gd name="adj1" fmla="val -72179"/>
              <a:gd name="adj2" fmla="val 39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계정생성 오류 내용을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빨간글씨로</a:t>
            </a:r>
            <a:r>
              <a:rPr lang="ko-KR" altLang="en-US" sz="1000" dirty="0" smtClean="0"/>
              <a:t> 알려줌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Validate</a:t>
            </a:r>
            <a:endParaRPr lang="ko-KR" altLang="en-US" sz="1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7504" y="2241848"/>
            <a:ext cx="2232248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중복불가 데이터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이메일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사용자이름</a:t>
            </a:r>
          </a:p>
        </p:txBody>
      </p:sp>
    </p:spTree>
    <p:extLst>
      <p:ext uri="{BB962C8B-B14F-4D97-AF65-F5344CB8AC3E}">
        <p14:creationId xmlns:p14="http://schemas.microsoft.com/office/powerpoint/2010/main" val="36830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5622"/>
            <a:ext cx="1512168" cy="53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74" y="351965"/>
            <a:ext cx="291321" cy="291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1" y="357743"/>
            <a:ext cx="243955" cy="271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59" y="345704"/>
            <a:ext cx="298413" cy="2984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5" y="837131"/>
            <a:ext cx="9144000" cy="60208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9940" y="318704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369164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05458" y="2041260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1" y="1034307"/>
            <a:ext cx="1019587" cy="95288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-9525" y="254122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25224" y="5393389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3134749" y="27168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34749" y="3326464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35384" y="394914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37173" y="4462724"/>
            <a:ext cx="288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완벽합니다</a:t>
            </a:r>
            <a:r>
              <a:rPr lang="en-US" altLang="ko-KR" sz="1100" dirty="0" smtClean="0">
                <a:solidFill>
                  <a:schemeClr val="accent1"/>
                </a:solidFill>
              </a:rPr>
              <a:t>!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2751148"/>
            <a:ext cx="238125" cy="2381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3360748"/>
            <a:ext cx="238125" cy="2381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39" y="3983427"/>
            <a:ext cx="238125" cy="238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22508" y="0"/>
            <a:ext cx="9166507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107710" y="1196752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변경 버튼 클릭 시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3050621" y="2756545"/>
            <a:ext cx="3071647" cy="1320527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비밀번호 변경을 완료하였습니다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!</a:t>
            </a: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34749" y="3684835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588224" y="2672333"/>
            <a:ext cx="2344414" cy="993254"/>
          </a:xfrm>
          <a:prstGeom prst="wedgeRoundRectCallout">
            <a:avLst>
              <a:gd name="adj1" fmla="val -82995"/>
              <a:gd name="adj2" fmla="val 70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확인버튼 클릭 시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마이페이지로</a:t>
            </a:r>
            <a:r>
              <a:rPr lang="ko-KR" altLang="en-US" sz="1200" dirty="0" smtClean="0"/>
              <a:t> 이동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6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92" y="1485596"/>
            <a:ext cx="1953415" cy="6956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3140968"/>
            <a:ext cx="9144000" cy="25202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3501008"/>
            <a:ext cx="8352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1</a:t>
            </a:r>
            <a:r>
              <a:rPr lang="ko-KR" altLang="en-US" sz="44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4916267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방신철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정병욱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최종윤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318" y="410466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화면설계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03534" y="197592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mobile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660232" y="1247212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첫화면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82" y="1614234"/>
            <a:ext cx="316934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660232" y="1247212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페이스북으로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로그인 클릭 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71" y="1427941"/>
            <a:ext cx="2925357" cy="400211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660232" y="3789040"/>
            <a:ext cx="2304256" cy="936104"/>
          </a:xfrm>
          <a:prstGeom prst="wedgeRoundRectCallout">
            <a:avLst>
              <a:gd name="adj1" fmla="val -92169"/>
              <a:gd name="adj2" fmla="val -39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클릭하면 해당 </a:t>
            </a: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계정으로 </a:t>
            </a:r>
            <a:r>
              <a:rPr lang="ko-KR" altLang="en-US" sz="1600" dirty="0" err="1" smtClean="0"/>
              <a:t>로그인됨</a:t>
            </a:r>
            <a:endParaRPr lang="ko-KR" altLang="en-US" sz="16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60232" y="5157192"/>
            <a:ext cx="2304256" cy="936104"/>
          </a:xfrm>
          <a:prstGeom prst="wedgeRoundRectCallout">
            <a:avLst>
              <a:gd name="adj1" fmla="val -100023"/>
              <a:gd name="adj2" fmla="val -167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단말기에 </a:t>
            </a:r>
            <a:r>
              <a:rPr lang="ko-KR" altLang="en-US" sz="1200" dirty="0" err="1" smtClean="0"/>
              <a:t>페이스북</a:t>
            </a:r>
            <a:r>
              <a:rPr lang="ko-KR" altLang="en-US" sz="1200" dirty="0" smtClean="0"/>
              <a:t> 계정이 저장되어 </a:t>
            </a:r>
            <a:r>
              <a:rPr lang="ko-KR" altLang="en-US" sz="1200" dirty="0" err="1" smtClean="0"/>
              <a:t>있는경우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이런식으로</a:t>
            </a:r>
            <a:r>
              <a:rPr lang="ko-KR" altLang="en-US" sz="1200" dirty="0" smtClean="0"/>
              <a:t> 표시됨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70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49" y="692696"/>
            <a:ext cx="3168352" cy="5431460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6660232" y="3789040"/>
            <a:ext cx="2304256" cy="936104"/>
          </a:xfrm>
          <a:prstGeom prst="wedgeRoundRectCallout">
            <a:avLst>
              <a:gd name="adj1" fmla="val -92169"/>
              <a:gd name="adj2" fmla="val -39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페이스북</a:t>
            </a:r>
            <a:r>
              <a:rPr lang="ko-KR" altLang="en-US" sz="1400" dirty="0" smtClean="0"/>
              <a:t> 로그인 창이 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디자인이 다를 수 있음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796136" y="404664"/>
            <a:ext cx="2952328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페이스북으로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로그인 클릭 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err="1" smtClean="0"/>
              <a:t>페이스북</a:t>
            </a:r>
            <a:r>
              <a:rPr lang="ko-KR" altLang="en-US" sz="1400" b="1" dirty="0" smtClean="0"/>
              <a:t> 계정이 단말기에 저장되어있지 않은 경우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2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796136" y="404664"/>
            <a:ext cx="2952328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페이스북으로</a:t>
            </a:r>
            <a:r>
              <a:rPr lang="ko-KR" altLang="en-US" sz="1400" b="1" dirty="0" smtClean="0"/>
              <a:t> 첫 로그인 시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52600"/>
            <a:ext cx="2819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504950"/>
            <a:ext cx="2819400" cy="38481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796136" y="404664"/>
            <a:ext cx="2952328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페이스북으로</a:t>
            </a:r>
            <a:r>
              <a:rPr lang="ko-KR" altLang="en-US" sz="1400" b="1" dirty="0" smtClean="0"/>
              <a:t> 첫 로그인 시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오류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353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31" y="699698"/>
            <a:ext cx="3153346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71" y="708718"/>
            <a:ext cx="3150706" cy="5600602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948264" y="3004963"/>
            <a:ext cx="2088232" cy="1008112"/>
          </a:xfrm>
          <a:prstGeom prst="wedgeRoundRectCallout">
            <a:avLst>
              <a:gd name="adj1" fmla="val -96094"/>
              <a:gd name="adj2" fmla="val -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에러발생시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이렇게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오류처리됨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737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86" y="690367"/>
            <a:ext cx="3159021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7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6" y="508407"/>
            <a:ext cx="5240868" cy="584118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폼 완성 시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79512" y="3077344"/>
            <a:ext cx="2160240" cy="1008112"/>
          </a:xfrm>
          <a:prstGeom prst="wedgeRoundRectCallout">
            <a:avLst>
              <a:gd name="adj1" fmla="val 104472"/>
              <a:gd name="adj2" fmla="val 847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후 다음 버튼을 클릭하면 다음 단계로 넘어감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폼 미완성시 다음버튼 비활성화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49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55" y="690065"/>
            <a:ext cx="3168352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에러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86" y="698576"/>
            <a:ext cx="3149690" cy="488700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732240" y="4293096"/>
            <a:ext cx="2088232" cy="1008112"/>
          </a:xfrm>
          <a:prstGeom prst="wedgeRoundRectCallout">
            <a:avLst>
              <a:gd name="adj1" fmla="val -132286"/>
              <a:gd name="adj2" fmla="val -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에러발생시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이렇게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오류처리됨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180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55" y="692696"/>
            <a:ext cx="3168352" cy="488700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732240" y="4293096"/>
            <a:ext cx="2088232" cy="1008112"/>
          </a:xfrm>
          <a:prstGeom prst="wedgeRoundRectCallout">
            <a:avLst>
              <a:gd name="adj1" fmla="val -132286"/>
              <a:gd name="adj2" fmla="val -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에러발생시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이렇게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오류처리됨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051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가입하기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74" y="704870"/>
            <a:ext cx="3159933" cy="46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1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가입완료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719461"/>
            <a:ext cx="3168352" cy="3265884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6948264" y="2852936"/>
            <a:ext cx="2016224" cy="1152128"/>
          </a:xfrm>
          <a:prstGeom prst="wedgeRoundRectCallout">
            <a:avLst>
              <a:gd name="adj1" fmla="val -127735"/>
              <a:gd name="adj2" fmla="val 368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 클릭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로그인 화면으로 돌아감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603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잊으셨나요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클릭 시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21" y="692696"/>
            <a:ext cx="316215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오류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85" y="702027"/>
            <a:ext cx="3164792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7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17" y="702027"/>
            <a:ext cx="316235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3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오류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47" y="703851"/>
            <a:ext cx="315233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17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비밀번호 찾기</a:t>
            </a:r>
            <a:endParaRPr lang="en-US" altLang="ko-KR" dirty="0" smtClean="0"/>
          </a:p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692696"/>
            <a:ext cx="3168351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2" y="873089"/>
            <a:ext cx="5238096" cy="507619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질문과 답변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055768" y="1916832"/>
            <a:ext cx="1980728" cy="1008112"/>
          </a:xfrm>
          <a:prstGeom prst="wedgeRoundRectCallout">
            <a:avLst>
              <a:gd name="adj1" fmla="val -63229"/>
              <a:gd name="adj2" fmla="val 47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비밀번호 찾기 시 사용할 질문과 질문의 정답을 작성하는 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29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에러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692696"/>
            <a:ext cx="316835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5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692696"/>
            <a:ext cx="316835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5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876256" y="764704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dirty="0"/>
              <a:t> 비밀번호 찾기</a:t>
            </a:r>
            <a:endParaRPr lang="en-US" altLang="ko-KR" dirty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55" y="1556792"/>
            <a:ext cx="3159021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후</a:t>
            </a:r>
            <a:endParaRPr lang="en-US" altLang="ko-KR" dirty="0"/>
          </a:p>
          <a:p>
            <a:pPr algn="ctr"/>
            <a:r>
              <a:rPr lang="ko-KR" altLang="en-US" dirty="0"/>
              <a:t>초기화면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48936" y="2275358"/>
            <a:ext cx="2880320" cy="34578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48970" y="4805072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34033" y="275850"/>
            <a:ext cx="2088232" cy="646763"/>
          </a:xfrm>
          <a:prstGeom prst="wedgeRoundRectCallout">
            <a:avLst>
              <a:gd name="adj1" fmla="val 114656"/>
              <a:gd name="adj2" fmla="val 53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홈 화면 하이퍼링크 로고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클릭하면 </a:t>
            </a:r>
            <a:r>
              <a:rPr lang="ko-KR" altLang="en-US" sz="1200" dirty="0" err="1" smtClean="0"/>
              <a:t>홈화면으로</a:t>
            </a:r>
            <a:r>
              <a:rPr lang="ko-KR" altLang="en-US" sz="1200" dirty="0" smtClean="0"/>
              <a:t> 이동한다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32240" y="2492896"/>
            <a:ext cx="2088232" cy="1152128"/>
          </a:xfrm>
          <a:prstGeom prst="wedgeRoundRectCallout">
            <a:avLst>
              <a:gd name="adj1" fmla="val -96894"/>
              <a:gd name="adj2" fmla="val -1194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왼쪽부터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레시피북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올리기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마이페이지</a:t>
            </a:r>
            <a:r>
              <a:rPr lang="ko-KR" altLang="en-US" sz="1200" dirty="0" smtClean="0"/>
              <a:t> 순으로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아이콘 구성</a:t>
            </a:r>
            <a:endParaRPr lang="ko-KR" altLang="en-US" sz="12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107504" y="1484784"/>
            <a:ext cx="2088232" cy="1368152"/>
          </a:xfrm>
          <a:prstGeom prst="wedgeRoundRectCallout">
            <a:avLst>
              <a:gd name="adj1" fmla="val 96448"/>
              <a:gd name="adj2" fmla="val -8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검색창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해시태그를 사용하여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검색가능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왼쪽의 돋보기 모양을 클릭하면 입력한 내용으로 검색한다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732240" y="5301208"/>
            <a:ext cx="2088232" cy="1080120"/>
          </a:xfrm>
          <a:prstGeom prst="wedgeRoundRectCallout">
            <a:avLst>
              <a:gd name="adj1" fmla="val -91207"/>
              <a:gd name="adj2" fmla="val -42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컨텐츠를</a:t>
            </a:r>
            <a:r>
              <a:rPr lang="ko-KR" altLang="en-US" sz="1200" dirty="0" smtClean="0"/>
              <a:t> 보여줌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클릭하면 해당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열람가능</a:t>
            </a:r>
            <a:endParaRPr lang="ko-KR" altLang="en-US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sp>
        <p:nvSpPr>
          <p:cNvPr id="27" name="모서리가 둥근 사각형 설명선 26"/>
          <p:cNvSpPr/>
          <p:nvPr/>
        </p:nvSpPr>
        <p:spPr>
          <a:xfrm>
            <a:off x="6732240" y="3968913"/>
            <a:ext cx="2088232" cy="1080120"/>
          </a:xfrm>
          <a:prstGeom prst="wedgeRoundRectCallout">
            <a:avLst>
              <a:gd name="adj1" fmla="val -111277"/>
              <a:gd name="adj2" fmla="val -187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해당 아이콘을 클릭하면 타인의 게시물일 경우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레시피북으로</a:t>
            </a:r>
            <a:r>
              <a:rPr lang="ko-KR" altLang="en-US" sz="1200" dirty="0" smtClean="0"/>
              <a:t> 스크랩 가능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자신의 게시물일 경우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수정 및 삭제 가능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48936" y="5799608"/>
            <a:ext cx="2880320" cy="509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48938" y="579960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5809333"/>
            <a:ext cx="244655" cy="2735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5837188"/>
            <a:ext cx="223832" cy="223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34033" y="3710978"/>
            <a:ext cx="1728192" cy="1094094"/>
          </a:xfrm>
          <a:prstGeom prst="wedgeRoundRectCallout">
            <a:avLst>
              <a:gd name="adj1" fmla="val 224656"/>
              <a:gd name="adj2" fmla="val -163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하트를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게시글의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heart</a:t>
            </a:r>
            <a:r>
              <a:rPr lang="ko-KR" altLang="en-US" sz="1000" dirty="0" smtClean="0"/>
              <a:t>수가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오른다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그리고 하트의 색이 빨갛게 변한다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err="1" smtClean="0"/>
              <a:t>다시한번</a:t>
            </a:r>
            <a:r>
              <a:rPr lang="ko-KR" altLang="en-US" sz="1000" dirty="0" smtClean="0"/>
              <a:t> 클릭하면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취소됨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09" y="5840056"/>
            <a:ext cx="22863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6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초기화면 맨 끝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게시글로</a:t>
            </a:r>
            <a:r>
              <a:rPr lang="ko-KR" altLang="en-US" dirty="0" smtClean="0"/>
              <a:t> 간 경우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48936" y="2275358"/>
            <a:ext cx="2880320" cy="34578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48970" y="4805072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50502" y="5805264"/>
            <a:ext cx="2880320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+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더보기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716315" y="3861048"/>
            <a:ext cx="2016224" cy="944024"/>
          </a:xfrm>
          <a:prstGeom prst="wedgeRoundRectCallout">
            <a:avLst>
              <a:gd name="adj1" fmla="val -93489"/>
              <a:gd name="adj2" fmla="val 1623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더보기</a:t>
            </a:r>
            <a:r>
              <a:rPr lang="ko-KR" altLang="en-US" dirty="0" smtClean="0"/>
              <a:t> 버튼을 클릭하면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추가됨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153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컨텐츠</a:t>
            </a:r>
            <a:r>
              <a:rPr lang="ko-KR" altLang="en-US" dirty="0" smtClean="0"/>
              <a:t> 클릭 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6" y="1147455"/>
            <a:ext cx="3149373" cy="22322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5673" y="3647664"/>
            <a:ext cx="3114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sp>
        <p:nvSpPr>
          <p:cNvPr id="21" name="직사각형 20"/>
          <p:cNvSpPr/>
          <p:nvPr/>
        </p:nvSpPr>
        <p:spPr>
          <a:xfrm>
            <a:off x="3010786" y="859423"/>
            <a:ext cx="314937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48" y="869147"/>
            <a:ext cx="267508" cy="27354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010786" y="484147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0786" y="485089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010770" y="511453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7" y="4863910"/>
            <a:ext cx="243208" cy="23048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3026010" y="5378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10786" y="511505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87" y="5129346"/>
            <a:ext cx="218809" cy="230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61774" y="4609537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026010" y="5632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10786" y="537540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8" y="5385049"/>
            <a:ext cx="222518" cy="227540"/>
          </a:xfrm>
          <a:prstGeom prst="rect">
            <a:avLst/>
          </a:prstGeom>
        </p:spPr>
      </p:pic>
      <p:sp>
        <p:nvSpPr>
          <p:cNvPr id="16" name="갈매기형 수장 15"/>
          <p:cNvSpPr/>
          <p:nvPr/>
        </p:nvSpPr>
        <p:spPr>
          <a:xfrm>
            <a:off x="5904148" y="2119563"/>
            <a:ext cx="108012" cy="288032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660232" y="2924944"/>
            <a:ext cx="2160240" cy="842296"/>
          </a:xfrm>
          <a:prstGeom prst="wedgeRoundRectCallout">
            <a:avLst>
              <a:gd name="adj1" fmla="val -80007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슬라이드 표시가 나타나서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슬라이드하면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다음이미지로 넘어간다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해당 이미지는 </a:t>
            </a:r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이미지라 왼쪽 슬라이드 표시가 없다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3019783" y="6013187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05819" y="5717855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86" y="5641932"/>
            <a:ext cx="364023" cy="364023"/>
          </a:xfrm>
          <a:prstGeom prst="rect">
            <a:avLst/>
          </a:prstGeom>
        </p:spPr>
      </p:pic>
      <p:sp>
        <p:nvSpPr>
          <p:cNvPr id="42" name="모서리가 둥근 사각형 설명선 41"/>
          <p:cNvSpPr/>
          <p:nvPr/>
        </p:nvSpPr>
        <p:spPr>
          <a:xfrm>
            <a:off x="6673620" y="4894590"/>
            <a:ext cx="2160240" cy="528870"/>
          </a:xfrm>
          <a:prstGeom prst="wedgeRoundRectCallout">
            <a:avLst>
              <a:gd name="adj1" fmla="val -75688"/>
              <a:gd name="adj2" fmla="val 1165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</a:t>
            </a:r>
            <a:r>
              <a:rPr lang="ko-KR" altLang="en-US" sz="1000" dirty="0" err="1" smtClean="0"/>
              <a:t>게시글에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댓글을</a:t>
            </a:r>
            <a:r>
              <a:rPr lang="ko-KR" altLang="en-US" sz="1000" dirty="0" smtClean="0"/>
              <a:t> 달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95536" y="3606215"/>
            <a:ext cx="2160240" cy="842296"/>
          </a:xfrm>
          <a:prstGeom prst="wedgeRoundRectCallout">
            <a:avLst>
              <a:gd name="adj1" fmla="val 72462"/>
              <a:gd name="adj2" fmla="val 79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해당 페이지의 </a:t>
            </a:r>
            <a:r>
              <a:rPr lang="ko-KR" altLang="en-US" sz="1000" dirty="0" err="1" smtClean="0"/>
              <a:t>댓글수를</a:t>
            </a:r>
            <a:r>
              <a:rPr lang="ko-KR" altLang="en-US" sz="1000" dirty="0" smtClean="0"/>
              <a:t> 나타냄</a:t>
            </a:r>
            <a:endParaRPr lang="ko-KR" altLang="en-US" sz="10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408614" y="903857"/>
            <a:ext cx="223832" cy="2238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39230" y="343603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113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78" y="898649"/>
            <a:ext cx="228632" cy="2095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62" y="5159025"/>
            <a:ext cx="152421" cy="171474"/>
          </a:xfrm>
          <a:prstGeom prst="rect">
            <a:avLst/>
          </a:prstGeom>
        </p:spPr>
      </p:pic>
      <p:sp>
        <p:nvSpPr>
          <p:cNvPr id="44" name="모서리가 둥근 사각형 설명선 43"/>
          <p:cNvSpPr/>
          <p:nvPr/>
        </p:nvSpPr>
        <p:spPr>
          <a:xfrm>
            <a:off x="395536" y="5490822"/>
            <a:ext cx="2160240" cy="842296"/>
          </a:xfrm>
          <a:prstGeom prst="wedgeRoundRectCallout">
            <a:avLst>
              <a:gd name="adj1" fmla="val 182603"/>
              <a:gd name="adj2" fmla="val -72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자신의 </a:t>
            </a:r>
            <a:r>
              <a:rPr lang="ko-KR" altLang="en-US" sz="1000" dirty="0" err="1" smtClean="0"/>
              <a:t>댓글은</a:t>
            </a:r>
            <a:r>
              <a:rPr lang="ko-KR" altLang="en-US" sz="1000" dirty="0" smtClean="0"/>
              <a:t> 삭제할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89936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댓글삭제</a:t>
            </a:r>
            <a:r>
              <a:rPr lang="ko-KR" altLang="en-US" dirty="0" smtClean="0"/>
              <a:t> 아이콘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클릭 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6" y="1147455"/>
            <a:ext cx="3149373" cy="22322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5673" y="3647664"/>
            <a:ext cx="3114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sp>
        <p:nvSpPr>
          <p:cNvPr id="21" name="직사각형 20"/>
          <p:cNvSpPr/>
          <p:nvPr/>
        </p:nvSpPr>
        <p:spPr>
          <a:xfrm>
            <a:off x="3010786" y="859423"/>
            <a:ext cx="314937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48" y="869147"/>
            <a:ext cx="267508" cy="27354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010786" y="484147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0786" y="485089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010770" y="511453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7" y="4863910"/>
            <a:ext cx="243208" cy="23048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3026010" y="5378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10786" y="511505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87" y="5129346"/>
            <a:ext cx="218809" cy="230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61774" y="4609537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026010" y="5632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10786" y="537540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8" y="5385049"/>
            <a:ext cx="222518" cy="227540"/>
          </a:xfrm>
          <a:prstGeom prst="rect">
            <a:avLst/>
          </a:prstGeom>
        </p:spPr>
      </p:pic>
      <p:sp>
        <p:nvSpPr>
          <p:cNvPr id="16" name="갈매기형 수장 15"/>
          <p:cNvSpPr/>
          <p:nvPr/>
        </p:nvSpPr>
        <p:spPr>
          <a:xfrm>
            <a:off x="5904148" y="2119563"/>
            <a:ext cx="108012" cy="288032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019783" y="6013187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05819" y="5717855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86" y="5641932"/>
            <a:ext cx="364023" cy="3640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408614" y="903857"/>
            <a:ext cx="223832" cy="2238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39230" y="343603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113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78" y="898649"/>
            <a:ext cx="228632" cy="2095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62" y="5159025"/>
            <a:ext cx="152421" cy="17147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26" y="1628800"/>
            <a:ext cx="152421" cy="17147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2966200" y="681690"/>
            <a:ext cx="3244287" cy="56217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50621" y="2887179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삭제하기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050621" y="3195786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6844406" y="3585184"/>
            <a:ext cx="2088232" cy="1152128"/>
          </a:xfrm>
          <a:prstGeom prst="wedgeRoundRectCallout">
            <a:avLst>
              <a:gd name="adj1" fmla="val -148465"/>
              <a:gd name="adj2" fmla="val -78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삭제를 클릭하면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삭제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취소를 클릭하면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팝업창</a:t>
            </a:r>
            <a:r>
              <a:rPr lang="ko-KR" altLang="en-US" sz="1200" dirty="0" smtClean="0"/>
              <a:t> 닫힘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3926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컨텐츠</a:t>
            </a:r>
            <a:r>
              <a:rPr lang="ko-KR" altLang="en-US" dirty="0" smtClean="0"/>
              <a:t> 클릭 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10786" y="859423"/>
            <a:ext cx="314937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48" y="869147"/>
            <a:ext cx="267508" cy="273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8" y="1168342"/>
            <a:ext cx="3139475" cy="2086008"/>
          </a:xfrm>
          <a:prstGeom prst="rect">
            <a:avLst/>
          </a:prstGeom>
        </p:spPr>
      </p:pic>
      <p:sp>
        <p:nvSpPr>
          <p:cNvPr id="16" name="갈매기형 수장 15"/>
          <p:cNvSpPr/>
          <p:nvPr/>
        </p:nvSpPr>
        <p:spPr>
          <a:xfrm>
            <a:off x="5904148" y="2119563"/>
            <a:ext cx="108012" cy="288032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3149180" y="2119563"/>
            <a:ext cx="108012" cy="288032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772398" y="3007851"/>
            <a:ext cx="2160240" cy="842296"/>
          </a:xfrm>
          <a:prstGeom prst="wedgeRoundRectCallout">
            <a:avLst>
              <a:gd name="adj1" fmla="val -80007"/>
              <a:gd name="adj2" fmla="val -127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슬라이드 표시가 나타나서 </a:t>
            </a:r>
            <a:endParaRPr lang="en-US" altLang="ko-KR" sz="1000" dirty="0"/>
          </a:p>
          <a:p>
            <a:pPr algn="ctr"/>
            <a:r>
              <a:rPr lang="ko-KR" altLang="en-US" sz="1000" dirty="0"/>
              <a:t>해당 방향으로 </a:t>
            </a:r>
            <a:r>
              <a:rPr lang="ko-KR" altLang="en-US" sz="1000" dirty="0" err="1"/>
              <a:t>슬라이드하면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algn="ctr"/>
            <a:r>
              <a:rPr lang="ko-KR" altLang="en-US" sz="1000" dirty="0"/>
              <a:t>해당 방향의 </a:t>
            </a:r>
            <a:endParaRPr lang="en-US" altLang="ko-KR" sz="1000" dirty="0"/>
          </a:p>
          <a:p>
            <a:pPr algn="ctr"/>
            <a:r>
              <a:rPr lang="ko-KR" altLang="en-US" sz="1000" dirty="0" smtClean="0"/>
              <a:t>다음이미지로 </a:t>
            </a:r>
            <a:r>
              <a:rPr lang="ko-KR" altLang="en-US" sz="1000" dirty="0"/>
              <a:t>넘어간다</a:t>
            </a: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323528" y="2929755"/>
            <a:ext cx="2160240" cy="842296"/>
          </a:xfrm>
          <a:prstGeom prst="wedgeRoundRectCallout">
            <a:avLst>
              <a:gd name="adj1" fmla="val 80489"/>
              <a:gd name="adj2" fmla="val -123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슬라이드 표시가 나타나서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 방향으로 </a:t>
            </a:r>
            <a:r>
              <a:rPr lang="ko-KR" altLang="en-US" sz="1000" dirty="0" err="1" smtClean="0"/>
              <a:t>슬라이드하면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해당 방향의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다음이미지로 넘어간다</a:t>
            </a:r>
            <a:endParaRPr lang="ko-KR" altLang="en-US" sz="10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408614" y="903857"/>
            <a:ext cx="223832" cy="2238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78" y="898649"/>
            <a:ext cx="228632" cy="2095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39230" y="3324065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113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5673" y="3647664"/>
            <a:ext cx="3114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3010786" y="484147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10786" y="485089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bang   </a:t>
            </a:r>
            <a:r>
              <a:rPr lang="ko-KR" altLang="en-US" sz="900" dirty="0" smtClean="0"/>
              <a:t>우와 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010770" y="511453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7" y="4863910"/>
            <a:ext cx="243208" cy="230483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3026010" y="5378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0786" y="511505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맛있겠네요</a:t>
            </a:r>
            <a:r>
              <a:rPr lang="en-US" altLang="ko-KR" sz="900" dirty="0" smtClean="0"/>
              <a:t>~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87" y="5129346"/>
            <a:ext cx="218809" cy="23083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61774" y="4609537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026010" y="563269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010786" y="5375406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감사합니다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      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분전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8" y="5385049"/>
            <a:ext cx="222518" cy="227540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3019783" y="6013187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05819" y="5717855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86" y="5641932"/>
            <a:ext cx="364023" cy="36402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62" y="5159025"/>
            <a:ext cx="152421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3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자신이 </a:t>
            </a:r>
            <a:r>
              <a:rPr lang="ko-KR" altLang="en-US" dirty="0" err="1" smtClean="0">
                <a:solidFill>
                  <a:srgbClr val="FFFF00"/>
                </a:solidFill>
              </a:rPr>
              <a:t>게시자</a:t>
            </a:r>
            <a:r>
              <a:rPr lang="ko-KR" altLang="en-US" dirty="0" err="1" smtClean="0">
                <a:solidFill>
                  <a:schemeClr val="bg1"/>
                </a:solidFill>
              </a:rPr>
              <a:t>이고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/>
              <a:t>게시물을 삭제하거나 수정하고 </a:t>
            </a:r>
            <a:r>
              <a:rPr lang="ko-KR" altLang="en-US" dirty="0" err="1" smtClean="0"/>
              <a:t>싶을때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148936" y="2275358"/>
            <a:ext cx="2880320" cy="36019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148970" y="4771434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938113" y="687977"/>
            <a:ext cx="3244287" cy="56217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수정하기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삭제하기</a:t>
            </a:r>
            <a:endParaRPr lang="ko-KR" altLang="en-US" sz="1400" dirty="0"/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6732240" y="2492896"/>
            <a:ext cx="2088232" cy="1152128"/>
          </a:xfrm>
          <a:prstGeom prst="wedgeRoundRectCallout">
            <a:avLst>
              <a:gd name="adj1" fmla="val -109666"/>
              <a:gd name="adj2" fmla="val -49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클릭하면 나오는 창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050620" y="3377567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85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046115" y="1609935"/>
            <a:ext cx="3066860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>
                <a:solidFill>
                  <a:schemeClr val="tx1"/>
                </a:solidFill>
              </a:rPr>
              <a:t>초간단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엄마표</a:t>
            </a:r>
            <a:r>
              <a:rPr lang="ko-KR" altLang="en-US" sz="900" dirty="0">
                <a:solidFill>
                  <a:schemeClr val="tx1"/>
                </a:solidFill>
              </a:rPr>
              <a:t> 양배추 샐러드 </a:t>
            </a:r>
            <a:r>
              <a:rPr lang="ko-KR" altLang="en-US" sz="900" dirty="0" err="1">
                <a:solidFill>
                  <a:schemeClr val="tx1"/>
                </a:solidFill>
              </a:rPr>
              <a:t>레시피</a:t>
            </a:r>
            <a:r>
              <a:rPr lang="ko-KR" altLang="en-US" sz="900" dirty="0">
                <a:solidFill>
                  <a:schemeClr val="tx1"/>
                </a:solidFill>
              </a:rPr>
              <a:t> 입니다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 err="1">
                <a:solidFill>
                  <a:schemeClr val="tx1"/>
                </a:solidFill>
              </a:rPr>
              <a:t>레시피</a:t>
            </a:r>
            <a:r>
              <a:rPr lang="ko-KR" altLang="en-US" sz="900" dirty="0">
                <a:solidFill>
                  <a:schemeClr val="tx1"/>
                </a:solidFill>
              </a:rPr>
              <a:t> 시작하겠습니다</a:t>
            </a:r>
            <a:r>
              <a:rPr lang="en-US" altLang="ko-KR" sz="900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이미지 클릭 후 </a:t>
            </a:r>
            <a:r>
              <a:rPr lang="ko-KR" altLang="en-US" sz="900" dirty="0" err="1">
                <a:solidFill>
                  <a:schemeClr val="tx1"/>
                </a:solidFill>
              </a:rPr>
              <a:t>슬라이드해서</a:t>
            </a:r>
            <a:r>
              <a:rPr lang="ko-KR" altLang="en-US" sz="900" dirty="0">
                <a:solidFill>
                  <a:schemeClr val="tx1"/>
                </a:solidFill>
              </a:rPr>
              <a:t> 넘기면서 보세요</a:t>
            </a:r>
            <a:r>
              <a:rPr lang="en-US" altLang="ko-KR" sz="900" dirty="0">
                <a:solidFill>
                  <a:schemeClr val="tx1"/>
                </a:solidFill>
              </a:rPr>
              <a:t>~</a:t>
            </a:r>
            <a:r>
              <a:rPr lang="ko-KR" altLang="en-US" sz="900" dirty="0" err="1">
                <a:solidFill>
                  <a:schemeClr val="tx1"/>
                </a:solidFill>
              </a:rPr>
              <a:t>ㅎㅎ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2545519"/>
            <a:ext cx="3066860" cy="4377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>
                <a:solidFill>
                  <a:schemeClr val="tx1"/>
                </a:solidFill>
              </a:rPr>
              <a:t>양배추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>
                <a:solidFill>
                  <a:schemeClr val="tx1"/>
                </a:solidFill>
              </a:rPr>
              <a:t>샐러드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 err="1">
                <a:solidFill>
                  <a:schemeClr val="tx1"/>
                </a:solidFill>
              </a:rPr>
              <a:t>황금레시피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 err="1">
                <a:solidFill>
                  <a:schemeClr val="tx1"/>
                </a:solidFill>
              </a:rPr>
              <a:t>초간단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내용을 수정해주세요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30" y="1176937"/>
            <a:ext cx="517606" cy="51760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95228" y="306840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대체 재료가 있나요</a:t>
            </a:r>
            <a:r>
              <a:rPr lang="en-US" altLang="ko-KR" sz="900" dirty="0" smtClean="0"/>
              <a:t>? </a:t>
            </a:r>
            <a:r>
              <a:rPr lang="ko-KR" altLang="en-US" sz="900" dirty="0" smtClean="0"/>
              <a:t>해시태그에 추가해주세요</a:t>
            </a:r>
            <a:r>
              <a:rPr lang="en-US" altLang="ko-KR" sz="900" dirty="0" smtClean="0"/>
              <a:t>!</a:t>
            </a:r>
            <a:endParaRPr lang="ko-KR" altLang="en-US" sz="9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853831" y="5013535"/>
            <a:ext cx="2088232" cy="1152128"/>
          </a:xfrm>
          <a:prstGeom prst="wedgeRoundRectCallout">
            <a:avLst>
              <a:gd name="adj1" fmla="val -90508"/>
              <a:gd name="adj2" fmla="val -110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해당 게시판의 데이터를 읽어와서 사진은 수정할 수 없지만 내용과 해시태그는 수정할 수 있도록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자신이 </a:t>
            </a:r>
            <a:r>
              <a:rPr lang="ko-KR" altLang="en-US" dirty="0" err="1" smtClean="0">
                <a:solidFill>
                  <a:srgbClr val="FFFF00"/>
                </a:solidFill>
              </a:rPr>
              <a:t>게시자</a:t>
            </a:r>
            <a:r>
              <a:rPr lang="ko-KR" altLang="en-US" dirty="0" err="1" smtClean="0">
                <a:solidFill>
                  <a:schemeClr val="bg1"/>
                </a:solidFill>
              </a:rPr>
              <a:t>이고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게시물 수정을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클릭했을 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4406" y="3212976"/>
            <a:ext cx="2088232" cy="1152128"/>
          </a:xfrm>
          <a:prstGeom prst="wedgeRoundRectCallout">
            <a:avLst>
              <a:gd name="adj1" fmla="val -90508"/>
              <a:gd name="adj2" fmla="val -2021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입력폼을</a:t>
            </a:r>
            <a:r>
              <a:rPr lang="ko-KR" altLang="en-US" sz="1200" dirty="0" smtClean="0"/>
              <a:t> 수정하고 해당 아이콘을 클릭하면 </a:t>
            </a:r>
            <a:r>
              <a:rPr lang="ko-KR" altLang="en-US" sz="1200" dirty="0" err="1" smtClean="0"/>
              <a:t>새로입력한</a:t>
            </a:r>
            <a:r>
              <a:rPr lang="ko-KR" altLang="en-US" sz="1200" dirty="0" smtClean="0"/>
              <a:t> 내용으로 게시물이 수정된다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467544" y="2420888"/>
            <a:ext cx="2088232" cy="1152128"/>
          </a:xfrm>
          <a:prstGeom prst="wedgeRoundRectCallout">
            <a:avLst>
              <a:gd name="adj1" fmla="val 76435"/>
              <a:gd name="adj2" fmla="val -131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해당 아이콘을 클릭하면 게시물을 수정하지 않고 이전화면으로 되돌아간다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51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2" y="857571"/>
            <a:ext cx="5238096" cy="514285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질문과 답변</a:t>
            </a:r>
            <a:endParaRPr lang="en-US" altLang="ko-KR" dirty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완성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876256" y="3077344"/>
            <a:ext cx="2160240" cy="1008112"/>
          </a:xfrm>
          <a:prstGeom prst="wedgeRoundRectCallout">
            <a:avLst>
              <a:gd name="adj1" fmla="val -75006"/>
              <a:gd name="adj2" fmla="val 39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폼 완성 후 완료버튼 클릭 시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계정생성 완료됨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폼 미완성시 완료버튼 비활성화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84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148936" y="2275358"/>
            <a:ext cx="2880320" cy="36019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148970" y="4805072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자신이 </a:t>
            </a:r>
            <a:r>
              <a:rPr lang="ko-KR" altLang="en-US" dirty="0" err="1" smtClean="0">
                <a:solidFill>
                  <a:srgbClr val="FFFF00"/>
                </a:solidFill>
              </a:rPr>
              <a:t>게시자</a:t>
            </a:r>
            <a:r>
              <a:rPr lang="ko-KR" altLang="en-US" dirty="0" err="1" smtClean="0">
                <a:solidFill>
                  <a:schemeClr val="bg1"/>
                </a:solidFill>
              </a:rPr>
              <a:t>이고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게시물 삭제를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클릭했을 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49856" y="673496"/>
            <a:ext cx="3244287" cy="56217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게시물 삭제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6844406" y="3585184"/>
            <a:ext cx="2088232" cy="1152128"/>
          </a:xfrm>
          <a:prstGeom prst="wedgeRoundRectCallout">
            <a:avLst>
              <a:gd name="adj1" fmla="val -148465"/>
              <a:gd name="adj2" fmla="val -78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게시물 삭제를 클릭하면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게시물 삭제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취소를 클릭하면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팝업창</a:t>
            </a:r>
            <a:r>
              <a:rPr lang="ko-KR" altLang="en-US" sz="1200" dirty="0" smtClean="0"/>
              <a:t> 닫힘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1878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일반 사용자</a:t>
            </a:r>
            <a:r>
              <a:rPr lang="ko-KR" altLang="en-US" dirty="0" smtClean="0">
                <a:solidFill>
                  <a:schemeClr val="bg1"/>
                </a:solidFill>
              </a:rPr>
              <a:t>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게시물을 </a:t>
            </a:r>
            <a:r>
              <a:rPr lang="ko-KR" altLang="en-US" dirty="0" err="1" smtClean="0">
                <a:solidFill>
                  <a:schemeClr val="bg1"/>
                </a:solidFill>
              </a:rPr>
              <a:t>레시피북에</a:t>
            </a:r>
            <a:r>
              <a:rPr lang="ko-KR" altLang="en-US" dirty="0" smtClean="0">
                <a:solidFill>
                  <a:schemeClr val="bg1"/>
                </a:solidFill>
              </a:rPr>
              <a:t> 스크랩하고 </a:t>
            </a:r>
            <a:r>
              <a:rPr lang="ko-KR" altLang="en-US" dirty="0" err="1" smtClean="0">
                <a:solidFill>
                  <a:schemeClr val="bg1"/>
                </a:solidFill>
              </a:rPr>
              <a:t>싶을때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148936" y="2275358"/>
            <a:ext cx="2880320" cy="36019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48970" y="4805072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73415" y="692752"/>
            <a:ext cx="3244287" cy="56217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레시피북에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스크랩하기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6732240" y="2492896"/>
            <a:ext cx="2088232" cy="1152128"/>
          </a:xfrm>
          <a:prstGeom prst="wedgeRoundRectCallout">
            <a:avLst>
              <a:gd name="adj1" fmla="val -102964"/>
              <a:gd name="adj2" fmla="val -2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해당 버튼을 클릭하면 해당 </a:t>
            </a:r>
            <a:r>
              <a:rPr lang="ko-KR" altLang="en-US" sz="1200" dirty="0" err="1" smtClean="0"/>
              <a:t>게시글이</a:t>
            </a:r>
            <a:r>
              <a:rPr lang="ko-KR" altLang="en-US" sz="1200" dirty="0" smtClean="0"/>
              <a:t> 자신의 </a:t>
            </a:r>
            <a:r>
              <a:rPr lang="ko-KR" altLang="en-US" sz="1200" dirty="0" err="1" smtClean="0"/>
              <a:t>레시피북에</a:t>
            </a:r>
            <a:r>
              <a:rPr lang="ko-KR" altLang="en-US" sz="1200" dirty="0" smtClean="0"/>
              <a:t> 스크랩된다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80210" y="3861048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단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작성자가 스크랩한 게시물을 삭제했을 경우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레시피북에서도</a:t>
            </a:r>
            <a:r>
              <a:rPr lang="ko-KR" altLang="en-US" sz="1000" dirty="0" smtClean="0">
                <a:solidFill>
                  <a:schemeClr val="bg1"/>
                </a:solidFill>
              </a:rPr>
              <a:t> 삭제됨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52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516216" y="764704"/>
            <a:ext cx="241642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일반 사용자</a:t>
            </a:r>
            <a:r>
              <a:rPr lang="ko-KR" altLang="en-US" dirty="0" smtClean="0">
                <a:solidFill>
                  <a:schemeClr val="bg1"/>
                </a:solidFill>
              </a:rPr>
              <a:t>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이미 스크랩한 게시물을 </a:t>
            </a:r>
            <a:r>
              <a:rPr lang="ko-KR" altLang="en-US" dirty="0" err="1" smtClean="0">
                <a:solidFill>
                  <a:schemeClr val="bg1"/>
                </a:solidFill>
              </a:rPr>
              <a:t>레시피북</a:t>
            </a:r>
            <a:r>
              <a:rPr lang="ko-KR" altLang="en-US" dirty="0" smtClean="0">
                <a:solidFill>
                  <a:schemeClr val="bg1"/>
                </a:solidFill>
              </a:rPr>
              <a:t> 에서 삭제하고 싶을 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148936" y="2275358"/>
            <a:ext cx="2880320" cy="36019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48970" y="4805072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3151202" y="459979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112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73415" y="692752"/>
            <a:ext cx="3244287" cy="56217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0621" y="2756545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레시피북에서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삭제하기</a:t>
            </a:r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6807856" y="4005064"/>
            <a:ext cx="2088232" cy="1152128"/>
          </a:xfrm>
          <a:prstGeom prst="wedgeRoundRectCallout">
            <a:avLst>
              <a:gd name="adj1" fmla="val -103498"/>
              <a:gd name="adj2" fmla="val -14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해당 버튼을 클릭하면 자신의 </a:t>
            </a:r>
            <a:r>
              <a:rPr lang="ko-KR" altLang="en-US" sz="1200" dirty="0" err="1" smtClean="0"/>
              <a:t>레시피북에서</a:t>
            </a:r>
            <a:r>
              <a:rPr lang="ko-KR" altLang="en-US" sz="1200" dirty="0" smtClean="0"/>
              <a:t> 해당게시물이 삭제된다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050621" y="306515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6680311" y="2419375"/>
            <a:ext cx="2088232" cy="1152128"/>
          </a:xfrm>
          <a:prstGeom prst="wedgeRoundRectCallout">
            <a:avLst>
              <a:gd name="adj1" fmla="val -109666"/>
              <a:gd name="adj2" fmla="val -49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클릭하면 나오는 창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4422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046115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16216" y="764704"/>
            <a:ext cx="2416422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올리기 아이콘 </a:t>
            </a:r>
            <a:r>
              <a:rPr lang="ko-KR" altLang="en-US" sz="1600" dirty="0" err="1" smtClean="0"/>
              <a:t>클릭시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1</a:t>
            </a:r>
            <a:r>
              <a:rPr lang="ko-KR" altLang="en-US" sz="1600" dirty="0" smtClean="0"/>
              <a:t>단계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초기 화면</a:t>
            </a:r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13" y="1962640"/>
            <a:ext cx="202427" cy="2024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19761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3407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46115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9761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93407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6115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19761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93407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9761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93407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게시물에 사용할 이미지들을 선택해주세요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sp>
        <p:nvSpPr>
          <p:cNvPr id="43" name="모서리가 둥근 사각형 설명선 42"/>
          <p:cNvSpPr/>
          <p:nvPr/>
        </p:nvSpPr>
        <p:spPr>
          <a:xfrm>
            <a:off x="6732240" y="2492896"/>
            <a:ext cx="2088232" cy="1152128"/>
          </a:xfrm>
          <a:prstGeom prst="wedgeRoundRectCallout">
            <a:avLst>
              <a:gd name="adj1" fmla="val -109666"/>
              <a:gd name="adj2" fmla="val -49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사진들을 고를 수 있도록 단말기의 갤러리 안의 사진들을 </a:t>
            </a:r>
            <a:r>
              <a:rPr lang="ko-KR" altLang="en-US" sz="1200" dirty="0" err="1" smtClean="0"/>
              <a:t>쭈욱</a:t>
            </a:r>
            <a:r>
              <a:rPr lang="ko-KR" altLang="en-US" sz="1200" dirty="0" smtClean="0"/>
              <a:t> 나열해줌</a:t>
            </a:r>
            <a:endParaRPr lang="ko-KR" altLang="en-US" sz="1200" dirty="0"/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323528" y="1772816"/>
            <a:ext cx="2088232" cy="1152128"/>
          </a:xfrm>
          <a:prstGeom prst="wedgeRoundRectCallout">
            <a:avLst>
              <a:gd name="adj1" fmla="val 80083"/>
              <a:gd name="adj2" fmla="val -723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버튼을 클릭하면 이전화면으로 되돌아감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3046115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19761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93407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55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046115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16216" y="764704"/>
            <a:ext cx="2416422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올리기 아이콘 </a:t>
            </a:r>
            <a:r>
              <a:rPr lang="ko-KR" altLang="en-US" sz="1600" dirty="0" err="1" smtClean="0"/>
              <a:t>클릭시</a:t>
            </a:r>
            <a:endParaRPr lang="en-US" altLang="ko-KR" sz="1600" dirty="0" smtClean="0"/>
          </a:p>
          <a:p>
            <a:pPr algn="ctr"/>
            <a:r>
              <a:rPr lang="en-US" altLang="ko-KR" sz="1600" dirty="0"/>
              <a:t>2</a:t>
            </a:r>
            <a:r>
              <a:rPr lang="ko-KR" altLang="en-US" sz="1600" dirty="0" smtClean="0"/>
              <a:t>단계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이미지 선택 시 화면</a:t>
            </a:r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13" y="2025905"/>
            <a:ext cx="202427" cy="2024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19761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3407" y="16893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46115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9761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93407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6115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19761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93407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9761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93407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게시물에 사용할 이미지들을 선택해주세요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46115" y="168933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94187" y="1689334"/>
            <a:ext cx="273174" cy="242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accent1"/>
                </a:solidFill>
              </a:rPr>
              <a:t>1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19761" y="1689333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33" y="1689333"/>
            <a:ext cx="273174" cy="242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2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19761" y="2727559"/>
            <a:ext cx="921246" cy="87557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67833" y="2727559"/>
            <a:ext cx="273174" cy="242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accent1"/>
                </a:solidFill>
              </a:rPr>
              <a:t>3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23528" y="2394078"/>
            <a:ext cx="2088232" cy="1152128"/>
          </a:xfrm>
          <a:prstGeom prst="wedgeRoundRectCallout">
            <a:avLst>
              <a:gd name="adj1" fmla="val 82820"/>
              <a:gd name="adj2" fmla="val -71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 선택 시 선택한 순서대로 순서가 부여되고 이렇게 화면에서 표시됨</a:t>
            </a:r>
            <a:endParaRPr lang="ko-KR" altLang="en-US" sz="1200" dirty="0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680310" y="2970142"/>
            <a:ext cx="2088232" cy="1152128"/>
          </a:xfrm>
          <a:prstGeom prst="wedgeRoundRectCallout">
            <a:avLst>
              <a:gd name="adj1" fmla="val -81842"/>
              <a:gd name="adj2" fmla="val -1731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사진을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이상 선택 시 확인 아이콘이 생성됨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클릭 시 다음 화면으로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넘어감</a:t>
            </a:r>
            <a:endParaRPr lang="ko-KR" altLang="en-US" sz="1200" dirty="0"/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6680310" y="4601199"/>
            <a:ext cx="2088232" cy="1152128"/>
          </a:xfrm>
          <a:prstGeom prst="wedgeRoundRectCallout">
            <a:avLst>
              <a:gd name="adj1" fmla="val -104648"/>
              <a:gd name="adj2" fmla="val -3128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상단 아이콘부분은 고정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아래 사진들 보여주는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화면은 상하 스크롤 적용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3046115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19761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93407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8213" y="128335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13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516216" y="764704"/>
            <a:ext cx="2416422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올리기 아이콘 </a:t>
            </a:r>
            <a:r>
              <a:rPr lang="ko-KR" altLang="en-US" sz="1600" dirty="0" err="1" smtClean="0"/>
              <a:t>클릭시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3</a:t>
            </a:r>
            <a:r>
              <a:rPr lang="ko-KR" altLang="en-US" sz="1600" dirty="0" smtClean="0"/>
              <a:t>단계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컨텐츠작성</a:t>
            </a:r>
            <a:r>
              <a:rPr lang="ko-KR" altLang="en-US" sz="1600" dirty="0" smtClean="0"/>
              <a:t> 폼</a:t>
            </a:r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13" y="2025905"/>
            <a:ext cx="202427" cy="20242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046115" y="1609935"/>
            <a:ext cx="3066860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선택한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번째 이미지의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레시피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내용을 여기에 작성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2545519"/>
            <a:ext cx="3066860" cy="4377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여기에 재료 해시태그 작성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선택한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이미지에 설명을 덧붙어주세요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30" y="1176937"/>
            <a:ext cx="517606" cy="517606"/>
          </a:xfrm>
          <a:prstGeom prst="rect">
            <a:avLst/>
          </a:prstGeom>
        </p:spPr>
      </p:pic>
      <p:sp>
        <p:nvSpPr>
          <p:cNvPr id="44" name="모서리가 둥근 사각형 설명선 43"/>
          <p:cNvSpPr/>
          <p:nvPr/>
        </p:nvSpPr>
        <p:spPr>
          <a:xfrm>
            <a:off x="6680310" y="4601199"/>
            <a:ext cx="2088232" cy="1152128"/>
          </a:xfrm>
          <a:prstGeom prst="wedgeRoundRectCallout">
            <a:avLst>
              <a:gd name="adj1" fmla="val -104648"/>
              <a:gd name="adj2" fmla="val -3128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상단 아이콘부분은 고정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아래 </a:t>
            </a:r>
            <a:r>
              <a:rPr lang="ko-KR" altLang="en-US" sz="1200" dirty="0" err="1" smtClean="0"/>
              <a:t>작성폼은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상하 스크롤 적용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995228" y="306840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대체 재료가 있나요</a:t>
            </a:r>
            <a:r>
              <a:rPr lang="en-US" altLang="ko-KR" sz="900" dirty="0" smtClean="0"/>
              <a:t>? </a:t>
            </a:r>
            <a:r>
              <a:rPr lang="ko-KR" altLang="en-US" sz="900" dirty="0" smtClean="0"/>
              <a:t>해시태그에 추가해</a:t>
            </a:r>
            <a:r>
              <a:rPr lang="ko-KR" altLang="en-US" sz="900" dirty="0"/>
              <a:t>보</a:t>
            </a:r>
            <a:r>
              <a:rPr lang="ko-KR" altLang="en-US" sz="900" dirty="0" smtClean="0"/>
              <a:t>세요</a:t>
            </a:r>
            <a:r>
              <a:rPr lang="en-US" altLang="ko-KR" sz="900" dirty="0" smtClean="0"/>
              <a:t>!</a:t>
            </a:r>
            <a:endParaRPr lang="ko-KR" altLang="en-US" sz="900" dirty="0"/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6849689" y="3358204"/>
            <a:ext cx="2088232" cy="1152128"/>
          </a:xfrm>
          <a:prstGeom prst="wedgeRoundRectCallout">
            <a:avLst>
              <a:gd name="adj1" fmla="val -92789"/>
              <a:gd name="adj2" fmla="val -2128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모든 폼 </a:t>
            </a:r>
            <a:r>
              <a:rPr lang="ko-KR" altLang="en-US" sz="1200" dirty="0" err="1" smtClean="0"/>
              <a:t>입력시</a:t>
            </a:r>
            <a:r>
              <a:rPr lang="ko-KR" altLang="en-US" sz="1200" dirty="0" smtClean="0"/>
              <a:t> 해당 아이콘 누르면 게시 완료</a:t>
            </a:r>
            <a:endParaRPr lang="ko-KR" altLang="en-US" sz="12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23528" y="1772816"/>
            <a:ext cx="2088232" cy="1152128"/>
          </a:xfrm>
          <a:prstGeom prst="wedgeRoundRectCallout">
            <a:avLst>
              <a:gd name="adj1" fmla="val 80083"/>
              <a:gd name="adj2" fmla="val -723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버튼을 클릭하면 이전화면으로 되돌아감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354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516216" y="764703"/>
            <a:ext cx="2416422" cy="1866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레시피</a:t>
            </a:r>
            <a:r>
              <a:rPr lang="ko-KR" altLang="en-US" sz="1600" dirty="0"/>
              <a:t> 올리기 아이콘 </a:t>
            </a:r>
            <a:r>
              <a:rPr lang="ko-KR" altLang="en-US" sz="1600" dirty="0" smtClean="0"/>
              <a:t>클릭 시</a:t>
            </a:r>
            <a:endParaRPr lang="en-US" altLang="ko-KR" sz="1600" dirty="0"/>
          </a:p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단계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레시피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컨텐츠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작성 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예시</a:t>
            </a:r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12" y="2145650"/>
            <a:ext cx="202427" cy="20242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선택한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이미지에 설명을 덧붙어주세요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30" y="1176937"/>
            <a:ext cx="517606" cy="51760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046115" y="1609935"/>
            <a:ext cx="3066860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>
                <a:solidFill>
                  <a:schemeClr val="tx1"/>
                </a:solidFill>
              </a:rPr>
              <a:t>초간단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엄마표</a:t>
            </a:r>
            <a:r>
              <a:rPr lang="ko-KR" altLang="en-US" sz="900" dirty="0">
                <a:solidFill>
                  <a:schemeClr val="tx1"/>
                </a:solidFill>
              </a:rPr>
              <a:t> 양배추 샐러드 </a:t>
            </a:r>
            <a:r>
              <a:rPr lang="ko-KR" altLang="en-US" sz="900" dirty="0" err="1">
                <a:solidFill>
                  <a:schemeClr val="tx1"/>
                </a:solidFill>
              </a:rPr>
              <a:t>레시피</a:t>
            </a:r>
            <a:r>
              <a:rPr lang="ko-KR" altLang="en-US" sz="900" dirty="0">
                <a:solidFill>
                  <a:schemeClr val="tx1"/>
                </a:solidFill>
              </a:rPr>
              <a:t> 입니다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 err="1">
                <a:solidFill>
                  <a:schemeClr val="tx1"/>
                </a:solidFill>
              </a:rPr>
              <a:t>레시피</a:t>
            </a:r>
            <a:r>
              <a:rPr lang="ko-KR" altLang="en-US" sz="900" dirty="0">
                <a:solidFill>
                  <a:schemeClr val="tx1"/>
                </a:solidFill>
              </a:rPr>
              <a:t> 시작하겠습니다</a:t>
            </a:r>
            <a:r>
              <a:rPr lang="en-US" altLang="ko-KR" sz="900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이미지 클릭 후 </a:t>
            </a:r>
            <a:r>
              <a:rPr lang="ko-KR" altLang="en-US" sz="900" dirty="0" err="1">
                <a:solidFill>
                  <a:schemeClr val="tx1"/>
                </a:solidFill>
              </a:rPr>
              <a:t>슬라이드해서</a:t>
            </a:r>
            <a:r>
              <a:rPr lang="ko-KR" altLang="en-US" sz="900" dirty="0">
                <a:solidFill>
                  <a:schemeClr val="tx1"/>
                </a:solidFill>
              </a:rPr>
              <a:t> 넘기면서 보세요</a:t>
            </a:r>
            <a:r>
              <a:rPr lang="en-US" altLang="ko-KR" sz="900" dirty="0">
                <a:solidFill>
                  <a:schemeClr val="tx1"/>
                </a:solidFill>
              </a:rPr>
              <a:t>~</a:t>
            </a:r>
            <a:r>
              <a:rPr lang="ko-KR" altLang="en-US" sz="900" dirty="0" err="1">
                <a:solidFill>
                  <a:schemeClr val="tx1"/>
                </a:solidFill>
              </a:rPr>
              <a:t>ㅎㅎ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46115" y="2545519"/>
            <a:ext cx="3066860" cy="4377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>
                <a:solidFill>
                  <a:schemeClr val="tx1"/>
                </a:solidFill>
              </a:rPr>
              <a:t>양배추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>
                <a:solidFill>
                  <a:schemeClr val="tx1"/>
                </a:solidFill>
              </a:rPr>
              <a:t>샐러드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 err="1">
                <a:solidFill>
                  <a:schemeClr val="tx1"/>
                </a:solidFill>
              </a:rPr>
              <a:t>황금레시피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#</a:t>
            </a:r>
            <a:r>
              <a:rPr lang="ko-KR" altLang="en-US" sz="900" dirty="0" err="1">
                <a:solidFill>
                  <a:schemeClr val="tx1"/>
                </a:solidFill>
              </a:rPr>
              <a:t>초간단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5228" y="306840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대체 재료가 있나요</a:t>
            </a:r>
            <a:r>
              <a:rPr lang="en-US" altLang="ko-KR" sz="900" dirty="0" smtClean="0"/>
              <a:t>? </a:t>
            </a:r>
            <a:r>
              <a:rPr lang="ko-KR" altLang="en-US" sz="900" dirty="0" smtClean="0"/>
              <a:t>해시태그에 추가해</a:t>
            </a:r>
            <a:r>
              <a:rPr lang="ko-KR" altLang="en-US" sz="900" dirty="0"/>
              <a:t>보</a:t>
            </a:r>
            <a:r>
              <a:rPr lang="ko-KR" altLang="en-US" sz="900" dirty="0" smtClean="0"/>
              <a:t>세요</a:t>
            </a:r>
            <a:r>
              <a:rPr lang="en-US" altLang="ko-KR" sz="900" dirty="0" smtClean="0"/>
              <a:t>!</a:t>
            </a:r>
            <a:endParaRPr lang="ko-KR" altLang="en-US" sz="9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849689" y="3358204"/>
            <a:ext cx="2088232" cy="1152128"/>
          </a:xfrm>
          <a:prstGeom prst="wedgeRoundRectCallout">
            <a:avLst>
              <a:gd name="adj1" fmla="val -92789"/>
              <a:gd name="adj2" fmla="val -2128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모든 폼 </a:t>
            </a:r>
            <a:r>
              <a:rPr lang="ko-KR" altLang="en-US" sz="1200" dirty="0" err="1" smtClean="0"/>
              <a:t>입력시</a:t>
            </a:r>
            <a:r>
              <a:rPr lang="ko-KR" altLang="en-US" sz="1200" dirty="0" smtClean="0"/>
              <a:t> 해당 아이콘 누르면 게시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27137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48936" y="2275358"/>
            <a:ext cx="2880320" cy="36019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8938" y="2275359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moms_recipe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방금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2285083"/>
            <a:ext cx="244655" cy="273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14" y="2583388"/>
            <a:ext cx="2818516" cy="19977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48970" y="4907713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초간단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엄마표</a:t>
            </a:r>
            <a:r>
              <a:rPr lang="ko-KR" altLang="en-US" sz="900" dirty="0" smtClean="0"/>
              <a:t> 양배추 샐러드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입니다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시작하겠습니다</a:t>
            </a:r>
            <a:r>
              <a:rPr lang="en-US" altLang="ko-KR" sz="900" dirty="0" smtClean="0"/>
              <a:t>! </a:t>
            </a:r>
          </a:p>
          <a:p>
            <a:r>
              <a:rPr lang="ko-KR" altLang="en-US" sz="900" dirty="0" smtClean="0"/>
              <a:t>이미지 클릭 후 </a:t>
            </a:r>
            <a:r>
              <a:rPr lang="ko-KR" altLang="en-US" sz="900" dirty="0" err="1" smtClean="0"/>
              <a:t>슬라이드해서</a:t>
            </a:r>
            <a:r>
              <a:rPr lang="ko-KR" altLang="en-US" sz="900" dirty="0" smtClean="0"/>
              <a:t> 넘기면서 보세요</a:t>
            </a:r>
            <a:r>
              <a:rPr lang="en-US" altLang="ko-KR" sz="900" dirty="0" smtClean="0"/>
              <a:t>~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smtClean="0"/>
              <a:t>양배추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샐러드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황금레시피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err="1" smtClean="0"/>
              <a:t>초간단</a:t>
            </a:r>
            <a:endParaRPr lang="ko-KR" altLang="en-US" sz="9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2312938"/>
            <a:ext cx="223832" cy="223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516216" y="764703"/>
            <a:ext cx="2416422" cy="1866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레시피</a:t>
            </a:r>
            <a:r>
              <a:rPr lang="ko-KR" altLang="en-US" sz="1600" dirty="0"/>
              <a:t> 올리기 아이콘 </a:t>
            </a:r>
            <a:r>
              <a:rPr lang="ko-KR" altLang="en-US" sz="1600" dirty="0" err="1"/>
              <a:t>클릭시</a:t>
            </a:r>
            <a:endParaRPr lang="en-US" altLang="ko-KR" sz="1600" dirty="0"/>
          </a:p>
          <a:p>
            <a:pPr algn="ctr"/>
            <a:r>
              <a:rPr lang="en-US" altLang="ko-KR" sz="1600" dirty="0" smtClean="0"/>
              <a:t>4</a:t>
            </a:r>
            <a:r>
              <a:rPr lang="ko-KR" altLang="en-US" sz="1600" dirty="0" smtClean="0"/>
              <a:t>단계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완료 화면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ko-KR" altLang="en-US" sz="1600" dirty="0" smtClean="0"/>
              <a:t>초기 화면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12" y="2145650"/>
            <a:ext cx="202427" cy="20242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148936" y="6026994"/>
            <a:ext cx="2880320" cy="282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mukbo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07" y="6055594"/>
            <a:ext cx="218809" cy="2308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1146" y="6062552"/>
            <a:ext cx="223832" cy="2238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2309822"/>
            <a:ext cx="228632" cy="219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44" y="6063450"/>
            <a:ext cx="228632" cy="2191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197857" y="4667729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0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96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48938" y="1834927"/>
            <a:ext cx="2880320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양배추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코코넛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6" y="1885387"/>
            <a:ext cx="181000" cy="20957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레시피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북 화면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49" y="1788936"/>
            <a:ext cx="207355" cy="207355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251520" y="2904453"/>
            <a:ext cx="2056382" cy="1004145"/>
          </a:xfrm>
          <a:prstGeom prst="wedgeRoundRectCallout">
            <a:avLst>
              <a:gd name="adj1" fmla="val 99134"/>
              <a:gd name="adj2" fmla="val -135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레시피북</a:t>
            </a:r>
            <a:r>
              <a:rPr lang="ko-KR" altLang="en-US" sz="1100" dirty="0" smtClean="0"/>
              <a:t> 페이지에 들어온 상태로 검색하면 </a:t>
            </a:r>
            <a:r>
              <a:rPr lang="ko-KR" altLang="en-US" sz="1100" dirty="0" err="1" smtClean="0"/>
              <a:t>레시피북에</a:t>
            </a:r>
            <a:r>
              <a:rPr lang="ko-KR" altLang="en-US" sz="1100" dirty="0" smtClean="0"/>
              <a:t> 스크랩한 게시물들 중에서만 검색함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046115" y="2413234"/>
            <a:ext cx="921246" cy="8755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19761" y="2413234"/>
            <a:ext cx="921246" cy="87557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93407" y="2413234"/>
            <a:ext cx="921246" cy="87557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6115" y="3451459"/>
            <a:ext cx="921246" cy="87557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19761" y="3451459"/>
            <a:ext cx="921246" cy="87557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93407" y="34514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기타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6115" y="44801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등등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19761" y="44801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93407" y="44801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46115" y="5508859"/>
            <a:ext cx="921246" cy="800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19761" y="5508859"/>
            <a:ext cx="921246" cy="800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93407" y="5508859"/>
            <a:ext cx="921246" cy="800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900589" y="3932299"/>
            <a:ext cx="2056382" cy="1004145"/>
          </a:xfrm>
          <a:prstGeom prst="wedgeRoundRectCallout">
            <a:avLst>
              <a:gd name="adj1" fmla="val -121346"/>
              <a:gd name="adj2" fmla="val -119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해당 페이지가 스크랩한 </a:t>
            </a:r>
            <a:r>
              <a:rPr lang="ko-KR" altLang="en-US" sz="1100" dirty="0" err="1" smtClean="0"/>
              <a:t>레시피들만</a:t>
            </a:r>
            <a:r>
              <a:rPr lang="ko-KR" altLang="en-US" sz="1100" dirty="0" smtClean="0"/>
              <a:t> 보여주는 페이지이다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해당 이미지를 클릭하면 해당 게시물 페이지로 이동한다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282799" y="1286864"/>
            <a:ext cx="2056382" cy="1004145"/>
          </a:xfrm>
          <a:prstGeom prst="wedgeRoundRectCallout">
            <a:avLst>
              <a:gd name="adj1" fmla="val 116272"/>
              <a:gd name="adj2" fmla="val -7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레시피북</a:t>
            </a:r>
            <a:r>
              <a:rPr lang="ko-KR" altLang="en-US" sz="1100" dirty="0" smtClean="0"/>
              <a:t> 페이지에 들어온 상태로 해당 아이콘을 클릭하면 다시 전체 </a:t>
            </a:r>
            <a:r>
              <a:rPr lang="ko-KR" altLang="en-US" sz="1100" dirty="0" err="1" smtClean="0"/>
              <a:t>게시글들이</a:t>
            </a:r>
            <a:r>
              <a:rPr lang="ko-KR" altLang="en-US" sz="1100" dirty="0" smtClean="0"/>
              <a:t> 보이는 초기페이지로 이동한다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32820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5673" y="3688868"/>
            <a:ext cx="3114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안녕하세요 </a:t>
            </a:r>
            <a:r>
              <a:rPr lang="en-US" altLang="ko-KR" sz="900" dirty="0" smtClean="0"/>
              <a:t>bang</a:t>
            </a:r>
            <a:r>
              <a:rPr lang="ko-KR" altLang="en-US" sz="900" dirty="0" smtClean="0"/>
              <a:t>입니다 </a:t>
            </a:r>
            <a:r>
              <a:rPr lang="ko-KR" altLang="en-US" sz="900" dirty="0" err="1" smtClean="0"/>
              <a:t>ㅎㅎ</a:t>
            </a:r>
            <a:endParaRPr lang="en-US" altLang="ko-KR" sz="900" dirty="0" smtClean="0"/>
          </a:p>
          <a:p>
            <a:r>
              <a:rPr lang="ko-KR" altLang="en-US" sz="900" dirty="0" smtClean="0"/>
              <a:t>오늘은 간단하게 만드는 </a:t>
            </a:r>
            <a:r>
              <a:rPr lang="ko-KR" altLang="en-US" sz="900" dirty="0" err="1" smtClean="0"/>
              <a:t>닭볶음탕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레시피를</a:t>
            </a:r>
            <a:r>
              <a:rPr lang="ko-KR" altLang="en-US" sz="900" dirty="0" smtClean="0"/>
              <a:t> 올려드립니다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smtClean="0"/>
              <a:t>모두 맛있게 만들어봅시다</a:t>
            </a:r>
            <a:r>
              <a:rPr lang="en-US" altLang="ko-KR" sz="900" dirty="0" smtClean="0"/>
              <a:t>~</a:t>
            </a:r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#</a:t>
            </a:r>
            <a:r>
              <a:rPr lang="ko-KR" altLang="en-US" sz="900" dirty="0" err="1" smtClean="0"/>
              <a:t>닭볶음탕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닭고기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감자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호박 </a:t>
            </a:r>
            <a:r>
              <a:rPr lang="en-US" altLang="ko-KR" sz="900" dirty="0" smtClean="0"/>
              <a:t>#</a:t>
            </a:r>
            <a:r>
              <a:rPr lang="ko-KR" altLang="en-US" sz="900" dirty="0" smtClean="0"/>
              <a:t>고추장</a:t>
            </a:r>
            <a:endParaRPr lang="ko-KR" altLang="en-US" sz="900" dirty="0"/>
          </a:p>
        </p:txBody>
      </p:sp>
      <p:sp>
        <p:nvSpPr>
          <p:cNvPr id="21" name="직사각형 20"/>
          <p:cNvSpPr/>
          <p:nvPr/>
        </p:nvSpPr>
        <p:spPr>
          <a:xfrm>
            <a:off x="3010786" y="859423"/>
            <a:ext cx="314937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bang                                      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17.3.20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010770" y="4882763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026010" y="5146923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10786" y="488328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mukbo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맛있게 만들어 먹겠습니다 </a:t>
            </a:r>
            <a:r>
              <a:rPr lang="ko-KR" altLang="en-US" sz="900" dirty="0" err="1" smtClean="0"/>
              <a:t>ㅎㅎ</a:t>
            </a:r>
            <a:r>
              <a:rPr lang="ko-KR" altLang="en-US" sz="900" dirty="0" smtClean="0"/>
              <a:t>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17.3.20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87" y="4897571"/>
            <a:ext cx="218809" cy="230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61774" y="4666687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026010" y="5400923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10786" y="5143631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     </a:t>
            </a:r>
            <a:r>
              <a:rPr lang="en-US" altLang="ko-KR" sz="900" dirty="0" err="1" smtClean="0"/>
              <a:t>moms_recipe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좋은 </a:t>
            </a:r>
            <a:r>
              <a:rPr lang="ko-KR" altLang="en-US" sz="900" dirty="0" err="1" smtClean="0"/>
              <a:t>레시피</a:t>
            </a:r>
            <a:r>
              <a:rPr lang="ko-KR" altLang="en-US" sz="900" dirty="0" smtClean="0"/>
              <a:t> 감사합니다</a:t>
            </a:r>
            <a:r>
              <a:rPr lang="en-US" altLang="ko-KR" sz="900" dirty="0" smtClean="0"/>
              <a:t>.      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17.3.20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8" y="5153274"/>
            <a:ext cx="222518" cy="227540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019783" y="5781412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05819" y="5486080"/>
            <a:ext cx="3114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</a:rPr>
              <a:t>댓글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</a:rPr>
              <a:t> 달기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86" y="5410157"/>
            <a:ext cx="364023" cy="36402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09837" y="1141339"/>
            <a:ext cx="3138722" cy="21952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12" y="880857"/>
            <a:ext cx="243208" cy="230483"/>
          </a:xfrm>
          <a:prstGeom prst="rect">
            <a:avLst/>
          </a:prstGeom>
        </p:spPr>
      </p:pic>
      <p:sp>
        <p:nvSpPr>
          <p:cNvPr id="16" name="갈매기형 수장 15"/>
          <p:cNvSpPr/>
          <p:nvPr/>
        </p:nvSpPr>
        <p:spPr>
          <a:xfrm>
            <a:off x="5943191" y="2094937"/>
            <a:ext cx="108012" cy="288032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레시피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북 화면에서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컨텐츠</a:t>
            </a:r>
            <a:r>
              <a:rPr lang="ko-KR" altLang="en-US" sz="1600" dirty="0" smtClean="0"/>
              <a:t> 클릭 시</a:t>
            </a:r>
            <a:endParaRPr lang="en-US" altLang="ko-KR" sz="1600" dirty="0" smtClean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49" y="1788936"/>
            <a:ext cx="207355" cy="2073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516216" y="2688495"/>
            <a:ext cx="234441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레시피북에서</a:t>
            </a:r>
            <a:r>
              <a:rPr lang="ko-KR" altLang="en-US" sz="1200" dirty="0" smtClean="0"/>
              <a:t> 스크랩했던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게시물의 상세페이지를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보여준다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만약 게시자가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글을 삭제할 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스크랩된 글도 삭제된다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284272" y="894626"/>
            <a:ext cx="223832" cy="2238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892698"/>
            <a:ext cx="228632" cy="2191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039230" y="342670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125 heart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62" y="4935081"/>
            <a:ext cx="152421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5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2" y="881381"/>
            <a:ext cx="5238096" cy="509523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055768" y="260648"/>
            <a:ext cx="2088232" cy="1173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질문과 답변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48264" y="3933056"/>
            <a:ext cx="1980728" cy="1008112"/>
          </a:xfrm>
          <a:prstGeom prst="wedgeRoundRectCallout">
            <a:avLst>
              <a:gd name="adj1" fmla="val -138129"/>
              <a:gd name="adj2" fmla="val -143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질문과 답변 오류 내용을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빨간글씨로</a:t>
            </a:r>
            <a:r>
              <a:rPr lang="ko-KR" altLang="en-US" sz="1000" dirty="0" smtClean="0"/>
              <a:t> 알려줌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Validate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32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마이페이지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구성화</a:t>
            </a:r>
            <a:r>
              <a:rPr lang="ko-KR" altLang="en-US" sz="1600" dirty="0"/>
              <a:t>면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56" y="1954882"/>
            <a:ext cx="866896" cy="9145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1960" y="253468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010770" y="300606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14757" y="3007082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093932" y="325302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8552" y="3253024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1925" y="4653136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비밀번호 변경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3023205" y="4212871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47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마이페이지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56" y="1954882"/>
            <a:ext cx="866896" cy="9145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1960" y="253468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010770" y="300606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14757" y="3007082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093932" y="325302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8552" y="3253024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1925" y="4653136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비밀번호 변경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3023205" y="4212871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사각형 설명선 4"/>
          <p:cNvSpPr/>
          <p:nvPr/>
        </p:nvSpPr>
        <p:spPr>
          <a:xfrm>
            <a:off x="467544" y="1772816"/>
            <a:ext cx="1584176" cy="761865"/>
          </a:xfrm>
          <a:prstGeom prst="wedgeRoundRectCallout">
            <a:avLst>
              <a:gd name="adj1" fmla="val 135249"/>
              <a:gd name="adj2" fmla="val 33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클릭하면 프로필 이미지 변경가능</a:t>
            </a:r>
            <a:endParaRPr lang="ko-KR" altLang="en-US" sz="1400" dirty="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07504" y="3178685"/>
            <a:ext cx="1800200" cy="1330435"/>
          </a:xfrm>
          <a:prstGeom prst="wedgeRoundRectCallout">
            <a:avLst>
              <a:gd name="adj1" fmla="val 118145"/>
              <a:gd name="adj2" fmla="val -40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자신이 올린 게시물들을 보여줌</a:t>
            </a:r>
            <a:r>
              <a:rPr lang="en-US" altLang="ko-KR" sz="1400" dirty="0" smtClean="0"/>
              <a:t>. </a:t>
            </a:r>
          </a:p>
          <a:p>
            <a:pPr algn="ctr"/>
            <a:r>
              <a:rPr lang="ko-KR" altLang="en-US" sz="1400" dirty="0" smtClean="0"/>
              <a:t>클릭 시 해당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게시물페이지로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이동</a:t>
            </a:r>
            <a:endParaRPr lang="ko-KR" altLang="en-US" sz="14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61526" y="4797152"/>
            <a:ext cx="1800200" cy="665217"/>
          </a:xfrm>
          <a:prstGeom prst="wedgeRoundRectCallout">
            <a:avLst>
              <a:gd name="adj1" fmla="val 118145"/>
              <a:gd name="adj2" fmla="val -40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클릭 시 비밀번호 변경</a:t>
            </a:r>
            <a:endParaRPr lang="ko-KR" altLang="en-US" sz="14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6824327" y="5164823"/>
            <a:ext cx="1800200" cy="665217"/>
          </a:xfrm>
          <a:prstGeom prst="wedgeRoundRectCallout">
            <a:avLst>
              <a:gd name="adj1" fmla="val -92969"/>
              <a:gd name="adj2" fmla="val -362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클릭 시 </a:t>
            </a:r>
            <a:r>
              <a:rPr lang="ko-KR" altLang="en-US" sz="1200" dirty="0" err="1" smtClean="0"/>
              <a:t>로그아웃되고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초기의 로그인 화면으로 돌아감</a:t>
            </a:r>
            <a:endParaRPr lang="ko-KR" altLang="en-US" sz="12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107504" y="480639"/>
            <a:ext cx="2056382" cy="1004145"/>
          </a:xfrm>
          <a:prstGeom prst="wedgeRoundRectCallout">
            <a:avLst>
              <a:gd name="adj1" fmla="val 133968"/>
              <a:gd name="adj2" fmla="val 31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마이페이지에</a:t>
            </a:r>
            <a:r>
              <a:rPr lang="ko-KR" altLang="en-US" sz="1100" dirty="0" smtClean="0"/>
              <a:t> 들어온 상태로 해당 아이콘을 클릭하면 다시 전체 </a:t>
            </a:r>
            <a:r>
              <a:rPr lang="ko-KR" altLang="en-US" sz="1100" dirty="0" err="1" smtClean="0"/>
              <a:t>게시글들이</a:t>
            </a:r>
            <a:r>
              <a:rPr lang="ko-KR" altLang="en-US" sz="1100" dirty="0" smtClean="0"/>
              <a:t> 보이는 초기페이지로 이동한다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660906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프로필 이미지 클릭 시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56" y="1954882"/>
            <a:ext cx="866896" cy="9145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1960" y="253468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010770" y="300606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14757" y="3007082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093932" y="325302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8552" y="3253024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1925" y="4653136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비밀번호 변경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3023205" y="4212871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992108" y="692696"/>
            <a:ext cx="3161808" cy="56166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0621" y="2756545"/>
            <a:ext cx="3071647" cy="600447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갤러리에서 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프로필 사진 변경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61526" y="1772816"/>
            <a:ext cx="2294250" cy="1096594"/>
          </a:xfrm>
          <a:prstGeom prst="wedgeRoundRectCallout">
            <a:avLst>
              <a:gd name="adj1" fmla="val 84037"/>
              <a:gd name="adj2" fmla="val 552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해당 </a:t>
            </a:r>
            <a:r>
              <a:rPr lang="ko-KR" altLang="en-US" sz="1400" dirty="0" err="1" smtClean="0"/>
              <a:t>팝업창이</a:t>
            </a:r>
            <a:r>
              <a:rPr lang="ko-KR" altLang="en-US" sz="1400" dirty="0" smtClean="0"/>
              <a:t> 뜨고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클릭하면 사진파일 </a:t>
            </a:r>
            <a:r>
              <a:rPr lang="ko-KR" altLang="en-US" sz="1400" dirty="0" err="1" smtClean="0"/>
              <a:t>선택후</a:t>
            </a:r>
            <a:r>
              <a:rPr lang="ko-KR" altLang="en-US" sz="1400" dirty="0" smtClean="0"/>
              <a:t> 프로필 이미지 변경가능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3050621" y="3356992"/>
            <a:ext cx="3071647" cy="312415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취소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19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046115" y="1689334"/>
            <a:ext cx="921246" cy="8755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19761" y="1689334"/>
            <a:ext cx="921246" cy="8755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3407" y="168933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46115" y="2727559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9761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93407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6115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19761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93407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9761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93407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프로필 사진 이미지를 선택해주세요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sp>
        <p:nvSpPr>
          <p:cNvPr id="43" name="모서리가 둥근 사각형 설명선 42"/>
          <p:cNvSpPr/>
          <p:nvPr/>
        </p:nvSpPr>
        <p:spPr>
          <a:xfrm>
            <a:off x="6732240" y="2492896"/>
            <a:ext cx="2088232" cy="1152128"/>
          </a:xfrm>
          <a:prstGeom prst="wedgeRoundRectCallout">
            <a:avLst>
              <a:gd name="adj1" fmla="val -109666"/>
              <a:gd name="adj2" fmla="val -49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사진들을 고를 수 있도록 단말기의 갤러리 안의 사진들을 </a:t>
            </a:r>
            <a:r>
              <a:rPr lang="ko-KR" altLang="en-US" sz="1200" dirty="0" err="1" smtClean="0"/>
              <a:t>쭈욱</a:t>
            </a:r>
            <a:r>
              <a:rPr lang="ko-KR" altLang="en-US" sz="1200" dirty="0" smtClean="0"/>
              <a:t> 나열해줌</a:t>
            </a:r>
            <a:endParaRPr lang="ko-KR" altLang="en-US" sz="1200" dirty="0"/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323528" y="1772816"/>
            <a:ext cx="2088232" cy="1152128"/>
          </a:xfrm>
          <a:prstGeom prst="wedgeRoundRectCallout">
            <a:avLst>
              <a:gd name="adj1" fmla="val 80083"/>
              <a:gd name="adj2" fmla="val -723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버튼을 클릭하면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마이페이지로</a:t>
            </a:r>
            <a:r>
              <a:rPr lang="ko-KR" altLang="en-US" sz="1200" dirty="0" smtClean="0"/>
              <a:t> 되돌아감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3046115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19761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93407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갤러리에서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프로필 사진변경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클릭 후</a:t>
            </a:r>
            <a:endParaRPr lang="en-US" altLang="ko-KR" sz="16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73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046115" y="1689334"/>
            <a:ext cx="921246" cy="8755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19761" y="1689334"/>
            <a:ext cx="921246" cy="8755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3407" y="1689334"/>
            <a:ext cx="921246" cy="875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46115" y="2727559"/>
            <a:ext cx="921246" cy="8755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9761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93407" y="27275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6115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19761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93407" y="3746734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46115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9761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93407" y="4784959"/>
            <a:ext cx="921246" cy="8755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8490" y="980728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프로필 사진 이미지를 선택해주세요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15" y="1283359"/>
            <a:ext cx="304762" cy="304762"/>
          </a:xfrm>
          <a:prstGeom prst="rect">
            <a:avLst/>
          </a:prstGeom>
        </p:spPr>
      </p:pic>
      <p:sp>
        <p:nvSpPr>
          <p:cNvPr id="43" name="모서리가 둥근 사각형 설명선 42"/>
          <p:cNvSpPr/>
          <p:nvPr/>
        </p:nvSpPr>
        <p:spPr>
          <a:xfrm>
            <a:off x="6765068" y="2820771"/>
            <a:ext cx="2088232" cy="893799"/>
          </a:xfrm>
          <a:prstGeom prst="wedgeRoundRectCallout">
            <a:avLst>
              <a:gd name="adj1" fmla="val -99389"/>
              <a:gd name="adj2" fmla="val -758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사진을 선택하면 선택한 사진의 테두리가 진해지면서 표시됨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3046115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19761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93407" y="5823184"/>
            <a:ext cx="921246" cy="4861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16216" y="764704"/>
            <a:ext cx="2416422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갤러리에서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프로필 사진변경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클릭 후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-</a:t>
            </a:r>
            <a:r>
              <a:rPr lang="ko-KR" altLang="en-US" sz="1600" dirty="0" smtClean="0"/>
              <a:t>사진선택 시</a:t>
            </a:r>
            <a:endParaRPr lang="en-US" altLang="ko-KR" sz="16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2033502"/>
            <a:ext cx="169514" cy="18861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007821" y="5823184"/>
            <a:ext cx="3157686" cy="4861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프로필 이미지 변경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680311" y="4766730"/>
            <a:ext cx="2088232" cy="1056454"/>
          </a:xfrm>
          <a:prstGeom prst="wedgeRoundRectCallout">
            <a:avLst>
              <a:gd name="adj1" fmla="val -106538"/>
              <a:gd name="adj2" fmla="val 786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사진을 선택하면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변경 버튼이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아래에서 위로 슬라이딩됨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해당버튼 클릭하면 프로필 이미지 변경완료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1612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1960" y="2534681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mukbo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010770" y="3006068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14757" y="3007082"/>
            <a:ext cx="311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나의 게시물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093932" y="3253024"/>
            <a:ext cx="921246" cy="8755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8552" y="3253024"/>
            <a:ext cx="921246" cy="8755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1925" y="4653136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비밀번호 변경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3023205" y="4212871"/>
            <a:ext cx="31493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6516216" y="764704"/>
            <a:ext cx="2416422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갤러리에서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프로필 사진변경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-</a:t>
            </a:r>
            <a:r>
              <a:rPr lang="ko-KR" altLang="en-US" sz="1600" dirty="0" smtClean="0"/>
              <a:t>변경완료</a:t>
            </a:r>
            <a:endParaRPr lang="en-US" altLang="ko-KR" sz="1600" dirty="0" smtClean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2033502"/>
            <a:ext cx="169514" cy="188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75" y="1865400"/>
            <a:ext cx="1076760" cy="105770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67544" y="1772816"/>
            <a:ext cx="1584176" cy="761865"/>
          </a:xfrm>
          <a:prstGeom prst="wedgeRoundRectCallout">
            <a:avLst>
              <a:gd name="adj1" fmla="val 135249"/>
              <a:gd name="adj2" fmla="val 33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변경된 프로필 이미지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8624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변경 클릭 시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134749" y="24276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현재 비밀번호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34749" y="30372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변경할 비밀번호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35384" y="3659882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비밀번호 확인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88224" y="3947914"/>
            <a:ext cx="2344414" cy="993254"/>
          </a:xfrm>
          <a:prstGeom prst="wedgeRoundRectCallout">
            <a:avLst>
              <a:gd name="adj1" fmla="val -89495"/>
              <a:gd name="adj2" fmla="val 72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폼을 모두 입력하기 전까지 버튼이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비활성화 되어있음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56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변경 클릭 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오류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34749" y="24276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134749" y="30372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35384" y="3659882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2447794"/>
            <a:ext cx="228600" cy="2476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3057394"/>
            <a:ext cx="228600" cy="247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65" y="3680073"/>
            <a:ext cx="228600" cy="247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7173" y="4173463"/>
            <a:ext cx="2888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현재 비밀번호가 틀립니다</a:t>
            </a:r>
            <a:r>
              <a:rPr lang="en-US" altLang="ko-KR" sz="1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변경할 비밀번호와 비밀번호 확인이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일치하지 않습니다</a:t>
            </a:r>
            <a:r>
              <a:rPr lang="en-US" altLang="ko-KR" sz="1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588224" y="3947914"/>
            <a:ext cx="2344414" cy="993254"/>
          </a:xfrm>
          <a:prstGeom prst="wedgeRoundRectCallout">
            <a:avLst>
              <a:gd name="adj1" fmla="val -89495"/>
              <a:gd name="adj2" fmla="val 72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폼이 오류여도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버튼이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비활성화 되어있음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88224" y="2672333"/>
            <a:ext cx="2344414" cy="993254"/>
          </a:xfrm>
          <a:prstGeom prst="wedgeRoundRectCallout">
            <a:avLst>
              <a:gd name="adj1" fmla="val -93558"/>
              <a:gd name="adj2" fmla="val 120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폼이 오류일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오류내용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빨간글씨로</a:t>
            </a:r>
            <a:r>
              <a:rPr lang="ko-KR" altLang="en-US" sz="1200" dirty="0" smtClean="0"/>
              <a:t> 알려주고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입력폼</a:t>
            </a:r>
            <a:r>
              <a:rPr lang="ko-KR" altLang="en-US" sz="1200" dirty="0" smtClean="0"/>
              <a:t> 왼쪽에 아이콘이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x</a:t>
            </a:r>
            <a:r>
              <a:rPr lang="ko-KR" altLang="en-US" sz="1200" dirty="0" smtClean="0"/>
              <a:t>표로 표시됨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56658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변경 클릭 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오류 없을 시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3134749" y="24276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134749" y="30372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35384" y="3659882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7173" y="4173463"/>
            <a:ext cx="288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완벽합니다</a:t>
            </a:r>
            <a:r>
              <a:rPr lang="en-US" altLang="ko-KR" sz="1100" dirty="0" smtClean="0">
                <a:solidFill>
                  <a:schemeClr val="accent1"/>
                </a:solidFill>
              </a:rPr>
              <a:t>!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2452556"/>
            <a:ext cx="238125" cy="2381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3062156"/>
            <a:ext cx="238125" cy="2381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39" y="3684835"/>
            <a:ext cx="238125" cy="238125"/>
          </a:xfrm>
          <a:prstGeom prst="rect">
            <a:avLst/>
          </a:prstGeom>
        </p:spPr>
      </p:pic>
      <p:sp>
        <p:nvSpPr>
          <p:cNvPr id="21" name="모서리가 둥근 사각형 설명선 20"/>
          <p:cNvSpPr/>
          <p:nvPr/>
        </p:nvSpPr>
        <p:spPr>
          <a:xfrm>
            <a:off x="6588224" y="3947914"/>
            <a:ext cx="2344414" cy="1156214"/>
          </a:xfrm>
          <a:prstGeom prst="wedgeRoundRectCallout">
            <a:avLst>
              <a:gd name="adj1" fmla="val -106965"/>
              <a:gd name="adj2" fmla="val 651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폼을 제대로 입력했을 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비밀번호 변경 버튼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활성화됨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해당버튼 클릭 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비밀번호 변경 완료됨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6588224" y="2672333"/>
            <a:ext cx="2344414" cy="993254"/>
          </a:xfrm>
          <a:prstGeom prst="wedgeRoundRectCallout">
            <a:avLst>
              <a:gd name="adj1" fmla="val -93558"/>
              <a:gd name="adj2" fmla="val 120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폼을 정확하게 입력했을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완벽합니다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문장 출력하고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입력폼</a:t>
            </a:r>
            <a:r>
              <a:rPr lang="ko-KR" altLang="en-US" sz="1200" dirty="0" smtClean="0"/>
              <a:t> 오른쪽에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체크표시 아이콘 출력함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676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428"/>
            <a:ext cx="3628572" cy="685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516216" y="764704"/>
            <a:ext cx="241642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변경 클릭 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오류 없을 시</a:t>
            </a:r>
            <a:endParaRPr lang="en-US" altLang="ko-KR" sz="1600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70" y="1906324"/>
            <a:ext cx="169514" cy="1886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92" y="1486908"/>
            <a:ext cx="202427" cy="2024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1" y="1486908"/>
            <a:ext cx="169514" cy="1886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908"/>
            <a:ext cx="207355" cy="2073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41" y="764704"/>
            <a:ext cx="1711361" cy="60941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125224" y="5104128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3134749" y="24276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134749" y="3037203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</a:t>
            </a:r>
            <a:r>
              <a:rPr lang="ko-KR" altLang="en-US" sz="1400" dirty="0">
                <a:solidFill>
                  <a:schemeClr val="tx1"/>
                </a:solidFill>
              </a:rPr>
              <a:t>●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35384" y="3659882"/>
            <a:ext cx="2900523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●●●●●●●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7173" y="4173463"/>
            <a:ext cx="288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</a:rPr>
              <a:t>완벽합니다</a:t>
            </a:r>
            <a:r>
              <a:rPr lang="en-US" altLang="ko-KR" sz="1100" dirty="0" smtClean="0">
                <a:solidFill>
                  <a:schemeClr val="accent1"/>
                </a:solidFill>
              </a:rPr>
              <a:t>!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2452556"/>
            <a:ext cx="238125" cy="2381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0" y="3062156"/>
            <a:ext cx="238125" cy="2381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39" y="3684835"/>
            <a:ext cx="238125" cy="2381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92108" y="692696"/>
            <a:ext cx="3161808" cy="56166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>
                <a:lumMod val="65000"/>
                <a:lumOff val="35000"/>
                <a:alpha val="20000"/>
              </a:schemeClr>
            </a:solidFill>
          </a:ln>
          <a:effectLst>
            <a:glow rad="127000">
              <a:schemeClr val="accent1">
                <a:alpha val="29000"/>
              </a:schemeClr>
            </a:glow>
            <a:outerShdw blurRad="50800" dist="50800" dir="5400000" algn="ctr" rotWithShape="0">
              <a:srgbClr val="000000">
                <a:alpha val="20000"/>
              </a:srgbClr>
            </a:outerShdw>
            <a:reflection stA="2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50621" y="2756545"/>
            <a:ext cx="3071647" cy="1320527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비밀번호 변경을 완료하였습니다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!</a:t>
            </a: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34749" y="3684835"/>
            <a:ext cx="290052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6588224" y="2672333"/>
            <a:ext cx="2344414" cy="993254"/>
          </a:xfrm>
          <a:prstGeom prst="wedgeRoundRectCallout">
            <a:avLst>
              <a:gd name="adj1" fmla="val -82995"/>
              <a:gd name="adj2" fmla="val 70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확인버튼 클릭 시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마이페이지로</a:t>
            </a:r>
            <a:r>
              <a:rPr lang="ko-KR" altLang="en-US" sz="1200" dirty="0" smtClean="0"/>
              <a:t> 이동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74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3341</Words>
  <Application>Microsoft Office PowerPoint</Application>
  <PresentationFormat>화면 슬라이드 쇼(4:3)</PresentationFormat>
  <Paragraphs>927</Paragraphs>
  <Slides>99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387</cp:revision>
  <dcterms:created xsi:type="dcterms:W3CDTF">2017-03-28T05:05:07Z</dcterms:created>
  <dcterms:modified xsi:type="dcterms:W3CDTF">2017-04-12T02:21:19Z</dcterms:modified>
</cp:coreProperties>
</file>